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415" r:id="rId2"/>
    <p:sldId id="429" r:id="rId3"/>
    <p:sldId id="438" r:id="rId4"/>
    <p:sldId id="440" r:id="rId5"/>
    <p:sldId id="439" r:id="rId6"/>
    <p:sldId id="436" r:id="rId7"/>
    <p:sldId id="443" r:id="rId8"/>
    <p:sldId id="444" r:id="rId9"/>
  </p:sldIdLst>
  <p:sldSz cx="15122525" cy="10693400"/>
  <p:notesSz cx="6888163" cy="10018713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sz="5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736231" algn="l" rtl="0" fontAlgn="base">
      <a:spcBef>
        <a:spcPct val="0"/>
      </a:spcBef>
      <a:spcAft>
        <a:spcPct val="0"/>
      </a:spcAft>
      <a:defRPr sz="5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1472464" algn="l" rtl="0" fontAlgn="base">
      <a:spcBef>
        <a:spcPct val="0"/>
      </a:spcBef>
      <a:spcAft>
        <a:spcPct val="0"/>
      </a:spcAft>
      <a:defRPr sz="5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2208698" algn="l" rtl="0" fontAlgn="base">
      <a:spcBef>
        <a:spcPct val="0"/>
      </a:spcBef>
      <a:spcAft>
        <a:spcPct val="0"/>
      </a:spcAft>
      <a:defRPr sz="5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2944932" algn="l" rtl="0" fontAlgn="base">
      <a:spcBef>
        <a:spcPct val="0"/>
      </a:spcBef>
      <a:spcAft>
        <a:spcPct val="0"/>
      </a:spcAft>
      <a:defRPr sz="5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3681166" algn="l" defTabSz="1472464" rtl="0" eaLnBrk="1" latinLnBrk="0" hangingPunct="1">
      <a:defRPr sz="52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4417395" algn="l" defTabSz="1472464" rtl="0" eaLnBrk="1" latinLnBrk="0" hangingPunct="1">
      <a:defRPr sz="52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5153630" algn="l" defTabSz="1472464" rtl="0" eaLnBrk="1" latinLnBrk="0" hangingPunct="1">
      <a:defRPr sz="52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5889858" algn="l" defTabSz="1472464" rtl="0" eaLnBrk="1" latinLnBrk="0" hangingPunct="1">
      <a:defRPr sz="52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3368">
          <p15:clr>
            <a:srgbClr val="A4A3A4"/>
          </p15:clr>
        </p15:guide>
        <p15:guide id="4" pos="4763">
          <p15:clr>
            <a:srgbClr val="A4A3A4"/>
          </p15:clr>
        </p15:guide>
        <p15:guide id="5" pos="2881">
          <p15:clr>
            <a:srgbClr val="A4A3A4"/>
          </p15:clr>
        </p15:guide>
        <p15:guide id="6" pos="287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6506"/>
    <a:srgbClr val="FDFEC2"/>
    <a:srgbClr val="F879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16" autoAdjust="0"/>
    <p:restoredTop sz="99708" autoAdjust="0"/>
  </p:normalViewPr>
  <p:slideViewPr>
    <p:cSldViewPr>
      <p:cViewPr varScale="1">
        <p:scale>
          <a:sx n="59" d="100"/>
          <a:sy n="59" d="100"/>
        </p:scale>
        <p:origin x="1434" y="90"/>
      </p:cViewPr>
      <p:guideLst>
        <p:guide orient="horz" pos="2160"/>
        <p:guide pos="2880"/>
        <p:guide orient="horz" pos="3368"/>
        <p:guide pos="4763"/>
        <p:guide pos="2881"/>
        <p:guide pos="28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84870" cy="500935"/>
          </a:xfrm>
          <a:prstGeom prst="rect">
            <a:avLst/>
          </a:prstGeom>
        </p:spPr>
        <p:txBody>
          <a:bodyPr vert="horz" lIns="92729" tIns="46365" rIns="92729" bIns="46365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901699" y="1"/>
            <a:ext cx="2984870" cy="500935"/>
          </a:xfrm>
          <a:prstGeom prst="rect">
            <a:avLst/>
          </a:prstGeom>
        </p:spPr>
        <p:txBody>
          <a:bodyPr vert="horz" lIns="92729" tIns="46365" rIns="92729" bIns="46365" rtlCol="0"/>
          <a:lstStyle>
            <a:lvl1pPr algn="r">
              <a:defRPr sz="1200"/>
            </a:lvl1pPr>
          </a:lstStyle>
          <a:p>
            <a:fld id="{3007E8F0-7033-42FC-BE68-438193AB3565}" type="datetimeFigureOut">
              <a:rPr lang="pl-PL" smtClean="0"/>
              <a:pPr/>
              <a:t>2017-11-24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750888"/>
            <a:ext cx="53133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29" tIns="46365" rIns="92729" bIns="46365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8817" y="4758890"/>
            <a:ext cx="5510530" cy="4508420"/>
          </a:xfrm>
          <a:prstGeom prst="rect">
            <a:avLst/>
          </a:prstGeom>
        </p:spPr>
        <p:txBody>
          <a:bodyPr vert="horz" lIns="92729" tIns="46365" rIns="92729" bIns="46365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1" y="9516039"/>
            <a:ext cx="2984870" cy="500935"/>
          </a:xfrm>
          <a:prstGeom prst="rect">
            <a:avLst/>
          </a:prstGeom>
        </p:spPr>
        <p:txBody>
          <a:bodyPr vert="horz" lIns="92729" tIns="46365" rIns="92729" bIns="46365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901699" y="9516039"/>
            <a:ext cx="2984870" cy="500935"/>
          </a:xfrm>
          <a:prstGeom prst="rect">
            <a:avLst/>
          </a:prstGeom>
        </p:spPr>
        <p:txBody>
          <a:bodyPr vert="horz" lIns="92729" tIns="46365" rIns="92729" bIns="46365" rtlCol="0" anchor="b"/>
          <a:lstStyle>
            <a:lvl1pPr algn="r">
              <a:defRPr sz="1200"/>
            </a:lvl1pPr>
          </a:lstStyle>
          <a:p>
            <a:fld id="{DA28830D-80B6-433A-B210-E72D2E79E53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1797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724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36231" algn="l" defTabSz="14724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72464" algn="l" defTabSz="14724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208698" algn="l" defTabSz="14724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44932" algn="l" defTabSz="14724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81166" algn="l" defTabSz="14724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417395" algn="l" defTabSz="14724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153630" algn="l" defTabSz="14724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89858" algn="l" defTabSz="14724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787400" y="750888"/>
            <a:ext cx="5313363" cy="3757612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8830D-80B6-433A-B210-E72D2E79E534}" type="slidenum">
              <a:rPr lang="pl-PL" smtClean="0"/>
              <a:pPr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7793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87400" y="750888"/>
            <a:ext cx="531336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smtClean="0"/>
          </a:p>
        </p:txBody>
      </p:sp>
      <p:sp>
        <p:nvSpPr>
          <p:cNvPr id="3072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53426" indent="-289779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59116" indent="-231823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22763" indent="-231823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86409" indent="-231823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50056" indent="-2318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13702" indent="-2318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77349" indent="-2318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940995" indent="-2318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45BD5588-CF03-4B8A-8D3C-F5A2CA9AB068}" type="slidenum">
              <a:rPr lang="pl-PL" altLang="pl-PL">
                <a:solidFill>
                  <a:prstClr val="black"/>
                </a:solidFill>
                <a:latin typeface="Calibri" pitchFamily="34" charset="0"/>
              </a:rPr>
              <a:pPr/>
              <a:t>2</a:t>
            </a:fld>
            <a:endParaRPr lang="pl-PL" altLang="pl-PL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617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779463" y="739775"/>
            <a:ext cx="5238750" cy="3703638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8830D-80B6-433A-B210-E72D2E79E534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8824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779463" y="739775"/>
            <a:ext cx="5238750" cy="3703638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8830D-80B6-433A-B210-E72D2E79E534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116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779463" y="739775"/>
            <a:ext cx="5238750" cy="3703638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8830D-80B6-433A-B210-E72D2E79E534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3599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34190" y="3321895"/>
            <a:ext cx="12854146" cy="229215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268379" y="6059593"/>
            <a:ext cx="10585768" cy="2732758"/>
          </a:xfrm>
        </p:spPr>
        <p:txBody>
          <a:bodyPr/>
          <a:lstStyle>
            <a:lvl1pPr marL="0" indent="0" algn="ctr">
              <a:buNone/>
              <a:defRPr/>
            </a:lvl1pPr>
            <a:lvl2pPr marL="736231" indent="0" algn="ctr">
              <a:buNone/>
              <a:defRPr/>
            </a:lvl2pPr>
            <a:lvl3pPr marL="1472464" indent="0" algn="ctr">
              <a:buNone/>
              <a:defRPr/>
            </a:lvl3pPr>
            <a:lvl4pPr marL="2208698" indent="0" algn="ctr">
              <a:buNone/>
              <a:defRPr/>
            </a:lvl4pPr>
            <a:lvl5pPr marL="2944932" indent="0" algn="ctr">
              <a:buNone/>
              <a:defRPr/>
            </a:lvl5pPr>
            <a:lvl6pPr marL="3681166" indent="0" algn="ctr">
              <a:buNone/>
              <a:defRPr/>
            </a:lvl6pPr>
            <a:lvl7pPr marL="4417395" indent="0" algn="ctr">
              <a:buNone/>
              <a:defRPr/>
            </a:lvl7pPr>
            <a:lvl8pPr marL="5153630" indent="0" algn="ctr">
              <a:buNone/>
              <a:defRPr/>
            </a:lvl8pPr>
            <a:lvl9pPr marL="5889858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6E16D-736B-46ED-BAF3-22DA44BD0AB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88ED1-70A1-4ADE-968C-15811F5B12F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10963831" y="428254"/>
            <a:ext cx="3402568" cy="912404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756126" y="428254"/>
            <a:ext cx="9955662" cy="912404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83D5A-FA08-4927-8A3F-0E24E66B064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DED2C-4575-48D9-A1B4-16AC0A2755D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94574" y="6871505"/>
            <a:ext cx="12854146" cy="2123828"/>
          </a:xfrm>
        </p:spPr>
        <p:txBody>
          <a:bodyPr anchor="t"/>
          <a:lstStyle>
            <a:lvl1pPr algn="l">
              <a:defRPr sz="65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194574" y="4532326"/>
            <a:ext cx="12854146" cy="2339180"/>
          </a:xfrm>
        </p:spPr>
        <p:txBody>
          <a:bodyPr anchor="b"/>
          <a:lstStyle>
            <a:lvl1pPr marL="0" indent="0">
              <a:buNone/>
              <a:defRPr sz="3200"/>
            </a:lvl1pPr>
            <a:lvl2pPr marL="736231" indent="0">
              <a:buNone/>
              <a:defRPr sz="2900"/>
            </a:lvl2pPr>
            <a:lvl3pPr marL="1472464" indent="0">
              <a:buNone/>
              <a:defRPr sz="2400"/>
            </a:lvl3pPr>
            <a:lvl4pPr marL="2208698" indent="0">
              <a:buNone/>
              <a:defRPr sz="2300"/>
            </a:lvl4pPr>
            <a:lvl5pPr marL="2944932" indent="0">
              <a:buNone/>
              <a:defRPr sz="2300"/>
            </a:lvl5pPr>
            <a:lvl6pPr marL="3681166" indent="0">
              <a:buNone/>
              <a:defRPr sz="2300"/>
            </a:lvl6pPr>
            <a:lvl7pPr marL="4417395" indent="0">
              <a:buNone/>
              <a:defRPr sz="2300"/>
            </a:lvl7pPr>
            <a:lvl8pPr marL="5153630" indent="0">
              <a:buNone/>
              <a:defRPr sz="2300"/>
            </a:lvl8pPr>
            <a:lvl9pPr marL="5889858" indent="0">
              <a:buNone/>
              <a:defRPr sz="23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B6BA9-990C-484C-8AE9-941B5D96781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756126" y="2495130"/>
            <a:ext cx="6679115" cy="7057150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7687285" y="2495130"/>
            <a:ext cx="6679115" cy="7057150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D8403-12F8-4FF2-9979-E534F76D714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56130" y="2393640"/>
            <a:ext cx="6681741" cy="997556"/>
          </a:xfrm>
        </p:spPr>
        <p:txBody>
          <a:bodyPr anchor="b"/>
          <a:lstStyle>
            <a:lvl1pPr marL="0" indent="0">
              <a:buNone/>
              <a:defRPr sz="3900" b="1"/>
            </a:lvl1pPr>
            <a:lvl2pPr marL="736231" indent="0">
              <a:buNone/>
              <a:defRPr sz="3200" b="1"/>
            </a:lvl2pPr>
            <a:lvl3pPr marL="1472464" indent="0">
              <a:buNone/>
              <a:defRPr sz="2900" b="1"/>
            </a:lvl3pPr>
            <a:lvl4pPr marL="2208698" indent="0">
              <a:buNone/>
              <a:defRPr sz="2400" b="1"/>
            </a:lvl4pPr>
            <a:lvl5pPr marL="2944932" indent="0">
              <a:buNone/>
              <a:defRPr sz="2400" b="1"/>
            </a:lvl5pPr>
            <a:lvl6pPr marL="3681166" indent="0">
              <a:buNone/>
              <a:defRPr sz="2400" b="1"/>
            </a:lvl6pPr>
            <a:lvl7pPr marL="4417395" indent="0">
              <a:buNone/>
              <a:defRPr sz="2400" b="1"/>
            </a:lvl7pPr>
            <a:lvl8pPr marL="5153630" indent="0">
              <a:buNone/>
              <a:defRPr sz="2400" b="1"/>
            </a:lvl8pPr>
            <a:lvl9pPr marL="5889858" indent="0">
              <a:buNone/>
              <a:defRPr sz="24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756130" y="3391196"/>
            <a:ext cx="6681741" cy="6161082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7682037" y="2393640"/>
            <a:ext cx="6684368" cy="997556"/>
          </a:xfrm>
        </p:spPr>
        <p:txBody>
          <a:bodyPr anchor="b"/>
          <a:lstStyle>
            <a:lvl1pPr marL="0" indent="0">
              <a:buNone/>
              <a:defRPr sz="3900" b="1"/>
            </a:lvl1pPr>
            <a:lvl2pPr marL="736231" indent="0">
              <a:buNone/>
              <a:defRPr sz="3200" b="1"/>
            </a:lvl2pPr>
            <a:lvl3pPr marL="1472464" indent="0">
              <a:buNone/>
              <a:defRPr sz="2900" b="1"/>
            </a:lvl3pPr>
            <a:lvl4pPr marL="2208698" indent="0">
              <a:buNone/>
              <a:defRPr sz="2400" b="1"/>
            </a:lvl4pPr>
            <a:lvl5pPr marL="2944932" indent="0">
              <a:buNone/>
              <a:defRPr sz="2400" b="1"/>
            </a:lvl5pPr>
            <a:lvl6pPr marL="3681166" indent="0">
              <a:buNone/>
              <a:defRPr sz="2400" b="1"/>
            </a:lvl6pPr>
            <a:lvl7pPr marL="4417395" indent="0">
              <a:buNone/>
              <a:defRPr sz="2400" b="1"/>
            </a:lvl7pPr>
            <a:lvl8pPr marL="5153630" indent="0">
              <a:buNone/>
              <a:defRPr sz="2400" b="1"/>
            </a:lvl8pPr>
            <a:lvl9pPr marL="5889858" indent="0">
              <a:buNone/>
              <a:defRPr sz="24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7682037" y="3391196"/>
            <a:ext cx="6684368" cy="6161082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1D7E5-8F7E-40DE-A833-C332105215C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A72C0-23A0-4639-94D4-DAFF48394A1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9DFF5-8DA1-462C-933E-3F570535143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6133" y="425756"/>
            <a:ext cx="4975205" cy="1811937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912511" y="425781"/>
            <a:ext cx="8453913" cy="9126521"/>
          </a:xfrm>
        </p:spPr>
        <p:txBody>
          <a:bodyPr/>
          <a:lstStyle>
            <a:lvl1pPr>
              <a:defRPr sz="5200"/>
            </a:lvl1pPr>
            <a:lvl2pPr>
              <a:defRPr sz="4500"/>
            </a:lvl2pPr>
            <a:lvl3pPr>
              <a:defRPr sz="39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756133" y="2237717"/>
            <a:ext cx="4975205" cy="7314583"/>
          </a:xfrm>
        </p:spPr>
        <p:txBody>
          <a:bodyPr/>
          <a:lstStyle>
            <a:lvl1pPr marL="0" indent="0">
              <a:buNone/>
              <a:defRPr sz="2300"/>
            </a:lvl1pPr>
            <a:lvl2pPr marL="736231" indent="0">
              <a:buNone/>
              <a:defRPr sz="1900"/>
            </a:lvl2pPr>
            <a:lvl3pPr marL="1472464" indent="0">
              <a:buNone/>
              <a:defRPr sz="1500"/>
            </a:lvl3pPr>
            <a:lvl4pPr marL="2208698" indent="0">
              <a:buNone/>
              <a:defRPr sz="1500"/>
            </a:lvl4pPr>
            <a:lvl5pPr marL="2944932" indent="0">
              <a:buNone/>
              <a:defRPr sz="1500"/>
            </a:lvl5pPr>
            <a:lvl6pPr marL="3681166" indent="0">
              <a:buNone/>
              <a:defRPr sz="1500"/>
            </a:lvl6pPr>
            <a:lvl7pPr marL="4417395" indent="0">
              <a:buNone/>
              <a:defRPr sz="1500"/>
            </a:lvl7pPr>
            <a:lvl8pPr marL="5153630" indent="0">
              <a:buNone/>
              <a:defRPr sz="1500"/>
            </a:lvl8pPr>
            <a:lvl9pPr marL="5889858" indent="0">
              <a:buNone/>
              <a:defRPr sz="15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69005-56B0-4B0F-9369-2587B8546B8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64122" y="7485403"/>
            <a:ext cx="9073515" cy="883693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964122" y="955475"/>
            <a:ext cx="9073515" cy="6416040"/>
          </a:xfrm>
        </p:spPr>
        <p:txBody>
          <a:bodyPr/>
          <a:lstStyle>
            <a:lvl1pPr marL="0" indent="0">
              <a:buNone/>
              <a:defRPr sz="5200"/>
            </a:lvl1pPr>
            <a:lvl2pPr marL="736231" indent="0">
              <a:buNone/>
              <a:defRPr sz="4500"/>
            </a:lvl2pPr>
            <a:lvl3pPr marL="1472464" indent="0">
              <a:buNone/>
              <a:defRPr sz="3900"/>
            </a:lvl3pPr>
            <a:lvl4pPr marL="2208698" indent="0">
              <a:buNone/>
              <a:defRPr sz="3200"/>
            </a:lvl4pPr>
            <a:lvl5pPr marL="2944932" indent="0">
              <a:buNone/>
              <a:defRPr sz="3200"/>
            </a:lvl5pPr>
            <a:lvl6pPr marL="3681166" indent="0">
              <a:buNone/>
              <a:defRPr sz="3200"/>
            </a:lvl6pPr>
            <a:lvl7pPr marL="4417395" indent="0">
              <a:buNone/>
              <a:defRPr sz="3200"/>
            </a:lvl7pPr>
            <a:lvl8pPr marL="5153630" indent="0">
              <a:buNone/>
              <a:defRPr sz="3200"/>
            </a:lvl8pPr>
            <a:lvl9pPr marL="5889858" indent="0">
              <a:buNone/>
              <a:defRPr sz="32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964122" y="8369075"/>
            <a:ext cx="9073515" cy="1254990"/>
          </a:xfrm>
        </p:spPr>
        <p:txBody>
          <a:bodyPr/>
          <a:lstStyle>
            <a:lvl1pPr marL="0" indent="0">
              <a:buNone/>
              <a:defRPr sz="2300"/>
            </a:lvl1pPr>
            <a:lvl2pPr marL="736231" indent="0">
              <a:buNone/>
              <a:defRPr sz="1900"/>
            </a:lvl2pPr>
            <a:lvl3pPr marL="1472464" indent="0">
              <a:buNone/>
              <a:defRPr sz="1500"/>
            </a:lvl3pPr>
            <a:lvl4pPr marL="2208698" indent="0">
              <a:buNone/>
              <a:defRPr sz="1500"/>
            </a:lvl4pPr>
            <a:lvl5pPr marL="2944932" indent="0">
              <a:buNone/>
              <a:defRPr sz="1500"/>
            </a:lvl5pPr>
            <a:lvl6pPr marL="3681166" indent="0">
              <a:buNone/>
              <a:defRPr sz="1500"/>
            </a:lvl6pPr>
            <a:lvl7pPr marL="4417395" indent="0">
              <a:buNone/>
              <a:defRPr sz="1500"/>
            </a:lvl7pPr>
            <a:lvl8pPr marL="5153630" indent="0">
              <a:buNone/>
              <a:defRPr sz="1500"/>
            </a:lvl8pPr>
            <a:lvl9pPr marL="5889858" indent="0">
              <a:buNone/>
              <a:defRPr sz="15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9AE26-D115-4767-B99F-54DD2EC1584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126" y="428232"/>
            <a:ext cx="13610273" cy="178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47243" tIns="73625" rIns="147243" bIns="736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126" y="2495130"/>
            <a:ext cx="13610273" cy="705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47243" tIns="73625" rIns="147243" bIns="736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6126" y="9737928"/>
            <a:ext cx="3528589" cy="742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7243" tIns="73625" rIns="147243" bIns="73625" numCol="1" anchor="t" anchorCtr="0" compatLnSpc="1">
            <a:prstTxWarp prst="textNoShape">
              <a:avLst/>
            </a:prstTxWarp>
          </a:bodyPr>
          <a:lstStyle>
            <a:lvl1pPr>
              <a:defRPr sz="2300" smtClean="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166863" y="9737928"/>
            <a:ext cx="4788800" cy="742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7243" tIns="73625" rIns="147243" bIns="73625" numCol="1" anchor="t" anchorCtr="0" compatLnSpc="1">
            <a:prstTxWarp prst="textNoShape">
              <a:avLst/>
            </a:prstTxWarp>
          </a:bodyPr>
          <a:lstStyle>
            <a:lvl1pPr algn="ctr">
              <a:defRPr sz="2300" smtClean="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37811" y="9737928"/>
            <a:ext cx="3528589" cy="742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7243" tIns="73625" rIns="147243" bIns="73625" numCol="1" anchor="t" anchorCtr="0" compatLnSpc="1">
            <a:prstTxWarp prst="textNoShape">
              <a:avLst/>
            </a:prstTxWarp>
          </a:bodyPr>
          <a:lstStyle>
            <a:lvl1pPr algn="r">
              <a:defRPr sz="2300" smtClean="0">
                <a:latin typeface="+mn-lt"/>
              </a:defRPr>
            </a:lvl1pPr>
          </a:lstStyle>
          <a:p>
            <a:pPr>
              <a:defRPr/>
            </a:pPr>
            <a:fld id="{3726757F-1758-4141-8679-4AC66D2D62A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71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1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1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1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100">
          <a:solidFill>
            <a:schemeClr val="tx2"/>
          </a:solidFill>
          <a:latin typeface="Arial" charset="0"/>
        </a:defRPr>
      </a:lvl5pPr>
      <a:lvl6pPr marL="736231" algn="ctr" rtl="0" fontAlgn="base">
        <a:spcBef>
          <a:spcPct val="0"/>
        </a:spcBef>
        <a:spcAft>
          <a:spcPct val="0"/>
        </a:spcAft>
        <a:defRPr sz="7100">
          <a:solidFill>
            <a:schemeClr val="tx2"/>
          </a:solidFill>
          <a:latin typeface="Arial" charset="0"/>
        </a:defRPr>
      </a:lvl6pPr>
      <a:lvl7pPr marL="1472464" algn="ctr" rtl="0" fontAlgn="base">
        <a:spcBef>
          <a:spcPct val="0"/>
        </a:spcBef>
        <a:spcAft>
          <a:spcPct val="0"/>
        </a:spcAft>
        <a:defRPr sz="7100">
          <a:solidFill>
            <a:schemeClr val="tx2"/>
          </a:solidFill>
          <a:latin typeface="Arial" charset="0"/>
        </a:defRPr>
      </a:lvl7pPr>
      <a:lvl8pPr marL="2208698" algn="ctr" rtl="0" fontAlgn="base">
        <a:spcBef>
          <a:spcPct val="0"/>
        </a:spcBef>
        <a:spcAft>
          <a:spcPct val="0"/>
        </a:spcAft>
        <a:defRPr sz="7100">
          <a:solidFill>
            <a:schemeClr val="tx2"/>
          </a:solidFill>
          <a:latin typeface="Arial" charset="0"/>
        </a:defRPr>
      </a:lvl8pPr>
      <a:lvl9pPr marL="2944932" algn="ctr" rtl="0" fontAlgn="base">
        <a:spcBef>
          <a:spcPct val="0"/>
        </a:spcBef>
        <a:spcAft>
          <a:spcPct val="0"/>
        </a:spcAft>
        <a:defRPr sz="7100">
          <a:solidFill>
            <a:schemeClr val="tx2"/>
          </a:solidFill>
          <a:latin typeface="Arial" charset="0"/>
        </a:defRPr>
      </a:lvl9pPr>
    </p:titleStyle>
    <p:bodyStyle>
      <a:lvl1pPr marL="552179" indent="-552179" algn="l" rtl="0" eaLnBrk="0" fontAlgn="base" hangingPunct="0">
        <a:spcBef>
          <a:spcPct val="20000"/>
        </a:spcBef>
        <a:spcAft>
          <a:spcPct val="0"/>
        </a:spcAft>
        <a:buChar char="•"/>
        <a:defRPr sz="5200">
          <a:solidFill>
            <a:schemeClr val="tx1"/>
          </a:solidFill>
          <a:latin typeface="+mn-lt"/>
          <a:ea typeface="+mn-ea"/>
          <a:cs typeface="+mn-cs"/>
        </a:defRPr>
      </a:lvl1pPr>
      <a:lvl2pPr marL="1196377" indent="-460146" algn="l" rtl="0" eaLnBrk="0" fontAlgn="base" hangingPunct="0">
        <a:spcBef>
          <a:spcPct val="20000"/>
        </a:spcBef>
        <a:spcAft>
          <a:spcPct val="0"/>
        </a:spcAft>
        <a:buChar char="–"/>
        <a:defRPr sz="4500">
          <a:solidFill>
            <a:schemeClr val="tx1"/>
          </a:solidFill>
          <a:latin typeface="+mn-lt"/>
        </a:defRPr>
      </a:lvl2pPr>
      <a:lvl3pPr marL="1840585" indent="-368123" algn="l" rtl="0" eaLnBrk="0" fontAlgn="base" hangingPunct="0">
        <a:spcBef>
          <a:spcPct val="20000"/>
        </a:spcBef>
        <a:spcAft>
          <a:spcPct val="0"/>
        </a:spcAft>
        <a:buChar char="•"/>
        <a:defRPr sz="3900">
          <a:solidFill>
            <a:schemeClr val="tx1"/>
          </a:solidFill>
          <a:latin typeface="+mn-lt"/>
        </a:defRPr>
      </a:lvl3pPr>
      <a:lvl4pPr marL="2576811" indent="-368123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</a:defRPr>
      </a:lvl4pPr>
      <a:lvl5pPr marL="3313048" indent="-368123" algn="l" rtl="0" eaLnBrk="0" fontAlgn="base" hangingPunct="0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5pPr>
      <a:lvl6pPr marL="4049280" indent="-368123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6pPr>
      <a:lvl7pPr marL="4785516" indent="-368123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7pPr>
      <a:lvl8pPr marL="5521745" indent="-368123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8pPr>
      <a:lvl9pPr marL="6257979" indent="-368123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147246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36231" algn="l" defTabSz="147246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72464" algn="l" defTabSz="147246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208698" algn="l" defTabSz="147246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44932" algn="l" defTabSz="147246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81166" algn="l" defTabSz="147246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417395" algn="l" defTabSz="147246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153630" algn="l" defTabSz="147246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89858" algn="l" defTabSz="147246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ole tekstowe 17"/>
          <p:cNvSpPr txBox="1"/>
          <p:nvPr/>
        </p:nvSpPr>
        <p:spPr>
          <a:xfrm>
            <a:off x="357052" y="378148"/>
            <a:ext cx="14765474" cy="9335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47243" tIns="73625" rIns="147243" bIns="73625" rtlCol="0">
            <a:spAutoFit/>
          </a:bodyPr>
          <a:lstStyle/>
          <a:p>
            <a:pPr algn="ctr">
              <a:defRPr/>
            </a:pPr>
            <a:r>
              <a:rPr lang="pl-PL" altLang="pl-PL" sz="3200" b="1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GDDKiA O/Kielce  </a:t>
            </a:r>
          </a:p>
          <a:p>
            <a:pPr algn="ctr"/>
            <a:endParaRPr lang="pl-PL" sz="1900" dirty="0">
              <a:latin typeface="+mj-lt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87" y="522165"/>
            <a:ext cx="1008230" cy="784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13"/>
          <p:cNvGrpSpPr>
            <a:grpSpLocks/>
          </p:cNvGrpSpPr>
          <p:nvPr/>
        </p:nvGrpSpPr>
        <p:grpSpPr bwMode="auto">
          <a:xfrm>
            <a:off x="7084912" y="2265291"/>
            <a:ext cx="7275091" cy="7185865"/>
            <a:chOff x="2562" y="707"/>
            <a:chExt cx="3044" cy="3613"/>
          </a:xfrm>
        </p:grpSpPr>
        <p:pic>
          <p:nvPicPr>
            <p:cNvPr id="11" name="Picture 4" descr="mapa polski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62" y="707"/>
              <a:ext cx="3044" cy="3613"/>
            </a:xfrm>
            <a:prstGeom prst="rect">
              <a:avLst/>
            </a:prstGeom>
            <a:noFill/>
          </p:spPr>
        </p:pic>
        <p:sp>
          <p:nvSpPr>
            <p:cNvPr id="13" name="AutoShape 5"/>
            <p:cNvSpPr>
              <a:spLocks noChangeArrowheads="1"/>
            </p:cNvSpPr>
            <p:nvPr/>
          </p:nvSpPr>
          <p:spPr bwMode="auto">
            <a:xfrm>
              <a:off x="3198" y="2704"/>
              <a:ext cx="1089" cy="317"/>
            </a:xfrm>
            <a:prstGeom prst="rightArrow">
              <a:avLst>
                <a:gd name="adj1" fmla="val 50000"/>
                <a:gd name="adj2" fmla="val 85883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l-PL" dirty="0"/>
            </a:p>
          </p:txBody>
        </p:sp>
        <p:sp>
          <p:nvSpPr>
            <p:cNvPr id="14" name="Freeform 7"/>
            <p:cNvSpPr>
              <a:spLocks/>
            </p:cNvSpPr>
            <p:nvPr/>
          </p:nvSpPr>
          <p:spPr bwMode="auto">
            <a:xfrm>
              <a:off x="4241" y="2659"/>
              <a:ext cx="492" cy="435"/>
            </a:xfrm>
            <a:custGeom>
              <a:avLst/>
              <a:gdLst/>
              <a:ahLst/>
              <a:cxnLst>
                <a:cxn ang="0">
                  <a:pos x="136" y="15"/>
                </a:cxn>
                <a:cxn ang="0">
                  <a:pos x="160" y="3"/>
                </a:cxn>
                <a:cxn ang="0">
                  <a:pos x="168" y="27"/>
                </a:cxn>
                <a:cxn ang="0">
                  <a:pos x="188" y="43"/>
                </a:cxn>
                <a:cxn ang="0">
                  <a:pos x="204" y="55"/>
                </a:cxn>
                <a:cxn ang="0">
                  <a:pos x="228" y="71"/>
                </a:cxn>
                <a:cxn ang="0">
                  <a:pos x="292" y="59"/>
                </a:cxn>
                <a:cxn ang="0">
                  <a:pos x="336" y="87"/>
                </a:cxn>
                <a:cxn ang="0">
                  <a:pos x="368" y="99"/>
                </a:cxn>
                <a:cxn ang="0">
                  <a:pos x="404" y="115"/>
                </a:cxn>
                <a:cxn ang="0">
                  <a:pos x="492" y="183"/>
                </a:cxn>
                <a:cxn ang="0">
                  <a:pos x="476" y="239"/>
                </a:cxn>
                <a:cxn ang="0">
                  <a:pos x="436" y="291"/>
                </a:cxn>
                <a:cxn ang="0">
                  <a:pos x="408" y="319"/>
                </a:cxn>
                <a:cxn ang="0">
                  <a:pos x="364" y="347"/>
                </a:cxn>
                <a:cxn ang="0">
                  <a:pos x="336" y="371"/>
                </a:cxn>
                <a:cxn ang="0">
                  <a:pos x="280" y="399"/>
                </a:cxn>
                <a:cxn ang="0">
                  <a:pos x="188" y="435"/>
                </a:cxn>
                <a:cxn ang="0">
                  <a:pos x="128" y="411"/>
                </a:cxn>
                <a:cxn ang="0">
                  <a:pos x="128" y="363"/>
                </a:cxn>
                <a:cxn ang="0">
                  <a:pos x="84" y="331"/>
                </a:cxn>
                <a:cxn ang="0">
                  <a:pos x="40" y="327"/>
                </a:cxn>
                <a:cxn ang="0">
                  <a:pos x="20" y="311"/>
                </a:cxn>
                <a:cxn ang="0">
                  <a:pos x="4" y="287"/>
                </a:cxn>
                <a:cxn ang="0">
                  <a:pos x="8" y="275"/>
                </a:cxn>
                <a:cxn ang="0">
                  <a:pos x="32" y="267"/>
                </a:cxn>
                <a:cxn ang="0">
                  <a:pos x="0" y="151"/>
                </a:cxn>
                <a:cxn ang="0">
                  <a:pos x="32" y="127"/>
                </a:cxn>
                <a:cxn ang="0">
                  <a:pos x="60" y="131"/>
                </a:cxn>
                <a:cxn ang="0">
                  <a:pos x="56" y="111"/>
                </a:cxn>
                <a:cxn ang="0">
                  <a:pos x="48" y="87"/>
                </a:cxn>
                <a:cxn ang="0">
                  <a:pos x="92" y="59"/>
                </a:cxn>
                <a:cxn ang="0">
                  <a:pos x="136" y="15"/>
                </a:cxn>
              </a:cxnLst>
              <a:rect l="0" t="0" r="r" b="b"/>
              <a:pathLst>
                <a:path w="492" h="435">
                  <a:moveTo>
                    <a:pt x="136" y="15"/>
                  </a:moveTo>
                  <a:cubicBezTo>
                    <a:pt x="136" y="15"/>
                    <a:pt x="157" y="0"/>
                    <a:pt x="160" y="3"/>
                  </a:cubicBezTo>
                  <a:cubicBezTo>
                    <a:pt x="166" y="9"/>
                    <a:pt x="168" y="27"/>
                    <a:pt x="168" y="27"/>
                  </a:cubicBezTo>
                  <a:cubicBezTo>
                    <a:pt x="162" y="46"/>
                    <a:pt x="171" y="49"/>
                    <a:pt x="188" y="43"/>
                  </a:cubicBezTo>
                  <a:cubicBezTo>
                    <a:pt x="197" y="15"/>
                    <a:pt x="196" y="47"/>
                    <a:pt x="204" y="55"/>
                  </a:cubicBezTo>
                  <a:cubicBezTo>
                    <a:pt x="211" y="62"/>
                    <a:pt x="228" y="71"/>
                    <a:pt x="228" y="71"/>
                  </a:cubicBezTo>
                  <a:cubicBezTo>
                    <a:pt x="253" y="63"/>
                    <a:pt x="276" y="84"/>
                    <a:pt x="292" y="59"/>
                  </a:cubicBezTo>
                  <a:cubicBezTo>
                    <a:pt x="310" y="65"/>
                    <a:pt x="316" y="80"/>
                    <a:pt x="336" y="87"/>
                  </a:cubicBezTo>
                  <a:cubicBezTo>
                    <a:pt x="342" y="106"/>
                    <a:pt x="350" y="104"/>
                    <a:pt x="368" y="99"/>
                  </a:cubicBezTo>
                  <a:cubicBezTo>
                    <a:pt x="397" y="109"/>
                    <a:pt x="385" y="102"/>
                    <a:pt x="404" y="115"/>
                  </a:cubicBezTo>
                  <a:cubicBezTo>
                    <a:pt x="468" y="72"/>
                    <a:pt x="482" y="135"/>
                    <a:pt x="492" y="183"/>
                  </a:cubicBezTo>
                  <a:cubicBezTo>
                    <a:pt x="489" y="209"/>
                    <a:pt x="489" y="219"/>
                    <a:pt x="476" y="239"/>
                  </a:cubicBezTo>
                  <a:cubicBezTo>
                    <a:pt x="470" y="274"/>
                    <a:pt x="457" y="270"/>
                    <a:pt x="436" y="291"/>
                  </a:cubicBezTo>
                  <a:cubicBezTo>
                    <a:pt x="432" y="304"/>
                    <a:pt x="408" y="319"/>
                    <a:pt x="408" y="319"/>
                  </a:cubicBezTo>
                  <a:cubicBezTo>
                    <a:pt x="397" y="336"/>
                    <a:pt x="380" y="336"/>
                    <a:pt x="364" y="347"/>
                  </a:cubicBezTo>
                  <a:cubicBezTo>
                    <a:pt x="359" y="363"/>
                    <a:pt x="350" y="362"/>
                    <a:pt x="336" y="371"/>
                  </a:cubicBezTo>
                  <a:cubicBezTo>
                    <a:pt x="328" y="396"/>
                    <a:pt x="300" y="386"/>
                    <a:pt x="280" y="399"/>
                  </a:cubicBezTo>
                  <a:cubicBezTo>
                    <a:pt x="251" y="418"/>
                    <a:pt x="222" y="428"/>
                    <a:pt x="188" y="435"/>
                  </a:cubicBezTo>
                  <a:cubicBezTo>
                    <a:pt x="136" y="430"/>
                    <a:pt x="159" y="432"/>
                    <a:pt x="128" y="411"/>
                  </a:cubicBezTo>
                  <a:cubicBezTo>
                    <a:pt x="115" y="391"/>
                    <a:pt x="115" y="383"/>
                    <a:pt x="128" y="363"/>
                  </a:cubicBezTo>
                  <a:cubicBezTo>
                    <a:pt x="108" y="356"/>
                    <a:pt x="98" y="334"/>
                    <a:pt x="84" y="331"/>
                  </a:cubicBezTo>
                  <a:cubicBezTo>
                    <a:pt x="70" y="328"/>
                    <a:pt x="55" y="328"/>
                    <a:pt x="40" y="327"/>
                  </a:cubicBezTo>
                  <a:cubicBezTo>
                    <a:pt x="14" y="321"/>
                    <a:pt x="30" y="329"/>
                    <a:pt x="20" y="311"/>
                  </a:cubicBezTo>
                  <a:cubicBezTo>
                    <a:pt x="15" y="303"/>
                    <a:pt x="4" y="287"/>
                    <a:pt x="4" y="287"/>
                  </a:cubicBezTo>
                  <a:cubicBezTo>
                    <a:pt x="5" y="283"/>
                    <a:pt x="5" y="277"/>
                    <a:pt x="8" y="275"/>
                  </a:cubicBezTo>
                  <a:cubicBezTo>
                    <a:pt x="15" y="270"/>
                    <a:pt x="32" y="267"/>
                    <a:pt x="32" y="267"/>
                  </a:cubicBezTo>
                  <a:cubicBezTo>
                    <a:pt x="38" y="228"/>
                    <a:pt x="36" y="175"/>
                    <a:pt x="0" y="151"/>
                  </a:cubicBezTo>
                  <a:cubicBezTo>
                    <a:pt x="5" y="129"/>
                    <a:pt x="11" y="132"/>
                    <a:pt x="32" y="127"/>
                  </a:cubicBezTo>
                  <a:cubicBezTo>
                    <a:pt x="56" y="135"/>
                    <a:pt x="45" y="154"/>
                    <a:pt x="60" y="131"/>
                  </a:cubicBezTo>
                  <a:cubicBezTo>
                    <a:pt x="59" y="124"/>
                    <a:pt x="58" y="118"/>
                    <a:pt x="56" y="111"/>
                  </a:cubicBezTo>
                  <a:cubicBezTo>
                    <a:pt x="54" y="103"/>
                    <a:pt x="48" y="87"/>
                    <a:pt x="48" y="87"/>
                  </a:cubicBezTo>
                  <a:cubicBezTo>
                    <a:pt x="54" y="57"/>
                    <a:pt x="61" y="63"/>
                    <a:pt x="92" y="59"/>
                  </a:cubicBezTo>
                  <a:cubicBezTo>
                    <a:pt x="126" y="37"/>
                    <a:pt x="110" y="51"/>
                    <a:pt x="136" y="15"/>
                  </a:cubicBezTo>
                  <a:close/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l-PL" dirty="0"/>
            </a:p>
          </p:txBody>
        </p:sp>
      </p:grpSp>
      <p:sp>
        <p:nvSpPr>
          <p:cNvPr id="19" name="Prostokąt 18"/>
          <p:cNvSpPr/>
          <p:nvPr/>
        </p:nvSpPr>
        <p:spPr>
          <a:xfrm>
            <a:off x="1512591" y="3690516"/>
            <a:ext cx="4536504" cy="6232461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/>
          <a:p>
            <a:pPr algn="just" defTabSz="1474905"/>
            <a:r>
              <a:rPr lang="pl-PL" sz="19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Województwo świętokrzyskie </a:t>
            </a:r>
          </a:p>
          <a:p>
            <a:pPr algn="just" defTabSz="1474905"/>
            <a:endParaRPr lang="pl-PL" sz="19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 defTabSz="1474905"/>
            <a:endParaRPr lang="pl-PL" sz="19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 defTabSz="1474905"/>
            <a:endParaRPr lang="pl-PL" sz="19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 defTabSz="1474905"/>
            <a:endParaRPr lang="pl-PL" sz="19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 defTabSz="1474905"/>
            <a:endParaRPr lang="pl-PL" sz="19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 defTabSz="1474905"/>
            <a:endParaRPr lang="pl-PL" sz="19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 defTabSz="1474905"/>
            <a:endParaRPr lang="pl-PL" sz="19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 defTabSz="1474905"/>
            <a:endParaRPr lang="pl-PL" sz="19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 defTabSz="1474905"/>
            <a:endParaRPr lang="pl-PL" sz="19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 defTabSz="1474905" eaLnBrk="0" hangingPunct="0"/>
            <a:endParaRPr lang="pl-PL" sz="1900" dirty="0" smtClean="0">
              <a:latin typeface="Times New Roman" pitchFamily="18" charset="0"/>
              <a:cs typeface="Times New Roman" pitchFamily="18" charset="0"/>
            </a:endParaRPr>
          </a:p>
          <a:p>
            <a:pPr algn="just" defTabSz="1474905" eaLnBrk="0" hangingPunct="0"/>
            <a:r>
              <a:rPr lang="pl-PL" sz="1900" dirty="0" smtClean="0">
                <a:latin typeface="Times New Roman" pitchFamily="18" charset="0"/>
                <a:cs typeface="Times New Roman" pitchFamily="18" charset="0"/>
              </a:rPr>
              <a:t>przez obszar województwa  przebiegają </a:t>
            </a:r>
          </a:p>
          <a:p>
            <a:pPr algn="just" defTabSz="1474905" eaLnBrk="0" hangingPunct="0"/>
            <a:r>
              <a:rPr lang="pl-PL" sz="1900" dirty="0" smtClean="0">
                <a:latin typeface="Times New Roman" pitchFamily="18" charset="0"/>
                <a:cs typeface="Times New Roman" pitchFamily="18" charset="0"/>
              </a:rPr>
              <a:t>S7 i S74</a:t>
            </a:r>
          </a:p>
          <a:p>
            <a:pPr algn="just" defTabSz="1474905" eaLnBrk="0" hangingPunct="0"/>
            <a:endParaRPr lang="pl-PL" sz="1900" dirty="0">
              <a:latin typeface="Times New Roman" pitchFamily="18" charset="0"/>
              <a:cs typeface="Times New Roman" pitchFamily="18" charset="0"/>
            </a:endParaRPr>
          </a:p>
          <a:p>
            <a:pPr algn="just" defTabSz="1474905" eaLnBrk="0" hangingPunct="0"/>
            <a:endParaRPr lang="pl-PL" sz="1900" dirty="0" smtClean="0">
              <a:latin typeface="Times New Roman" pitchFamily="18" charset="0"/>
              <a:cs typeface="Times New Roman" pitchFamily="18" charset="0"/>
            </a:endParaRPr>
          </a:p>
          <a:p>
            <a:pPr algn="just" defTabSz="1474905" eaLnBrk="0" hangingPunct="0"/>
            <a:endParaRPr lang="pl-PL" sz="1900" dirty="0">
              <a:latin typeface="Times New Roman" pitchFamily="18" charset="0"/>
              <a:cs typeface="Times New Roman" pitchFamily="18" charset="0"/>
            </a:endParaRPr>
          </a:p>
          <a:p>
            <a:pPr algn="just" defTabSz="1474905" eaLnBrk="0" hangingPunct="0"/>
            <a:endParaRPr lang="pl-PL" sz="1900" dirty="0" smtClean="0">
              <a:latin typeface="Times New Roman" pitchFamily="18" charset="0"/>
              <a:cs typeface="Times New Roman" pitchFamily="18" charset="0"/>
            </a:endParaRPr>
          </a:p>
          <a:p>
            <a:pPr algn="just" defTabSz="1474905" eaLnBrk="0" hangingPunct="0"/>
            <a:endParaRPr lang="pl-PL" sz="1900" dirty="0">
              <a:latin typeface="Times New Roman" pitchFamily="18" charset="0"/>
              <a:cs typeface="Times New Roman" pitchFamily="18" charset="0"/>
            </a:endParaRPr>
          </a:p>
          <a:p>
            <a:pPr algn="just" defTabSz="1474905" eaLnBrk="0" hangingPunct="0"/>
            <a:endParaRPr lang="pl-PL" sz="1900" dirty="0" smtClean="0">
              <a:latin typeface="Times New Roman" pitchFamily="18" charset="0"/>
              <a:cs typeface="Times New Roman" pitchFamily="18" charset="0"/>
            </a:endParaRPr>
          </a:p>
          <a:p>
            <a:pPr algn="just" defTabSz="1474905" eaLnBrk="0" hangingPunct="0"/>
            <a:endParaRPr lang="pl-PL" sz="1900" dirty="0">
              <a:latin typeface="Times New Roman" pitchFamily="18" charset="0"/>
              <a:cs typeface="Times New Roman" pitchFamily="18" charset="0"/>
            </a:endParaRPr>
          </a:p>
          <a:p>
            <a:pPr algn="just" defTabSz="1474905" eaLnBrk="0" hangingPunct="0"/>
            <a:endParaRPr lang="pl-PL" sz="19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1691720" y="4682979"/>
            <a:ext cx="3600400" cy="1554128"/>
          </a:xfrm>
          <a:prstGeom prst="rect">
            <a:avLst/>
          </a:prstGeom>
          <a:noFill/>
        </p:spPr>
        <p:txBody>
          <a:bodyPr wrap="square" lIns="91299" tIns="45649" rIns="91299" bIns="45649" rtlCol="0">
            <a:spAutoFit/>
          </a:bodyPr>
          <a:lstStyle/>
          <a:p>
            <a:r>
              <a:rPr lang="pl-PL" altLang="pl-PL" sz="1900" dirty="0">
                <a:solidFill>
                  <a:srgbClr val="FF0000"/>
                </a:solidFill>
              </a:rPr>
              <a:t>klasa S       </a:t>
            </a:r>
            <a:r>
              <a:rPr lang="pl-PL" altLang="pl-PL" sz="1900" dirty="0" smtClean="0">
                <a:solidFill>
                  <a:srgbClr val="FF0000"/>
                </a:solidFill>
              </a:rPr>
              <a:t>77 </a:t>
            </a:r>
            <a:r>
              <a:rPr lang="pl-PL" altLang="pl-PL" sz="1900" b="1" dirty="0" smtClean="0">
                <a:solidFill>
                  <a:srgbClr val="FF0000"/>
                </a:solidFill>
              </a:rPr>
              <a:t> </a:t>
            </a:r>
            <a:r>
              <a:rPr lang="pl-PL" altLang="pl-PL" sz="1900" b="1" dirty="0">
                <a:solidFill>
                  <a:srgbClr val="FF0000"/>
                </a:solidFill>
              </a:rPr>
              <a:t>km</a:t>
            </a:r>
          </a:p>
          <a:p>
            <a:r>
              <a:rPr lang="pl-PL" altLang="pl-PL" sz="1900" dirty="0">
                <a:solidFill>
                  <a:srgbClr val="0000FF"/>
                </a:solidFill>
              </a:rPr>
              <a:t>klasa GP   </a:t>
            </a:r>
            <a:r>
              <a:rPr lang="pl-PL" altLang="pl-PL" sz="1900" b="1" dirty="0" smtClean="0">
                <a:solidFill>
                  <a:srgbClr val="0000FF"/>
                </a:solidFill>
              </a:rPr>
              <a:t>442 km</a:t>
            </a:r>
            <a:endParaRPr lang="pl-PL" altLang="pl-PL" sz="1900" b="1" dirty="0">
              <a:solidFill>
                <a:srgbClr val="0000FF"/>
              </a:solidFill>
            </a:endParaRPr>
          </a:p>
          <a:p>
            <a:r>
              <a:rPr lang="pl-PL" altLang="pl-PL" sz="1900" dirty="0">
                <a:solidFill>
                  <a:srgbClr val="2AF62F"/>
                </a:solidFill>
              </a:rPr>
              <a:t>klasa G     </a:t>
            </a:r>
            <a:r>
              <a:rPr lang="pl-PL" altLang="pl-PL" sz="1900" b="1" dirty="0">
                <a:solidFill>
                  <a:srgbClr val="2AF62F"/>
                </a:solidFill>
              </a:rPr>
              <a:t>216 km</a:t>
            </a:r>
          </a:p>
          <a:p>
            <a:endParaRPr lang="pl-PL" altLang="pl-PL" sz="1900" b="1" dirty="0"/>
          </a:p>
          <a:p>
            <a:r>
              <a:rPr lang="pl-PL" altLang="pl-PL" sz="1900" dirty="0"/>
              <a:t>łącznie      </a:t>
            </a:r>
            <a:r>
              <a:rPr lang="pl-PL" altLang="pl-PL" sz="1900" b="1" dirty="0" smtClean="0"/>
              <a:t>735 </a:t>
            </a:r>
            <a:r>
              <a:rPr lang="pl-PL" altLang="pl-PL" sz="1900" b="1" dirty="0"/>
              <a:t>km</a:t>
            </a:r>
          </a:p>
        </p:txBody>
      </p:sp>
    </p:spTree>
    <p:extLst>
      <p:ext uri="{BB962C8B-B14F-4D97-AF65-F5344CB8AC3E}">
        <p14:creationId xmlns:p14="http://schemas.microsoft.com/office/powerpoint/2010/main" val="90465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29" y="2394372"/>
            <a:ext cx="9777263" cy="7849809"/>
          </a:xfrm>
          <a:prstGeom prst="rect">
            <a:avLst/>
          </a:prstGeom>
        </p:spPr>
      </p:pic>
      <p:sp>
        <p:nvSpPr>
          <p:cNvPr id="14339" name="pole tekstowe 8"/>
          <p:cNvSpPr txBox="1">
            <a:spLocks noChangeArrowheads="1"/>
          </p:cNvSpPr>
          <p:nvPr/>
        </p:nvSpPr>
        <p:spPr bwMode="auto">
          <a:xfrm>
            <a:off x="328280" y="6037136"/>
            <a:ext cx="6230166" cy="933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7280" tIns="73644" rIns="147280" bIns="73644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6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2. </a:t>
            </a:r>
            <a:r>
              <a:rPr lang="pl-PL" altLang="pl-PL" sz="1600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Budowa drogi S7 Radom (Jedlińsk) – Jędrzejów odcinek węzeł Chęciny – </a:t>
            </a:r>
            <a:r>
              <a:rPr lang="pl-PL" altLang="pl-PL" sz="16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Jędrzejów (początek </a:t>
            </a:r>
            <a:r>
              <a:rPr lang="pl-PL" altLang="pl-PL" sz="1600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obwodnicy</a:t>
            </a:r>
            <a:r>
              <a:rPr lang="pl-PL" altLang="pl-PL" sz="1900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</p:txBody>
      </p:sp>
      <p:sp>
        <p:nvSpPr>
          <p:cNvPr id="14340" name="pole tekstowe 20"/>
          <p:cNvSpPr txBox="1">
            <a:spLocks noChangeArrowheads="1"/>
          </p:cNvSpPr>
          <p:nvPr/>
        </p:nvSpPr>
        <p:spPr bwMode="auto">
          <a:xfrm>
            <a:off x="312711" y="6920457"/>
            <a:ext cx="6432324" cy="641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7280" tIns="73644" rIns="147280" bIns="73644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60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Długość odcinka: </a:t>
            </a:r>
            <a:r>
              <a:rPr lang="pl-PL" altLang="pl-PL" sz="1600" b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21,553 </a:t>
            </a:r>
            <a:r>
              <a:rPr lang="pl-PL" altLang="pl-PL" sz="1600" b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600" dirty="0" smtClean="0">
                <a:solidFill>
                  <a:srgbClr val="D8650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Etap realizacji  </a:t>
            </a:r>
            <a:endParaRPr lang="pl-PL" altLang="pl-PL" sz="1600" dirty="0">
              <a:solidFill>
                <a:srgbClr val="D8650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341" name="pole tekstowe 26"/>
          <p:cNvSpPr txBox="1">
            <a:spLocks noChangeArrowheads="1"/>
          </p:cNvSpPr>
          <p:nvPr/>
        </p:nvSpPr>
        <p:spPr bwMode="auto">
          <a:xfrm>
            <a:off x="308718" y="8013218"/>
            <a:ext cx="5753074" cy="641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7280" tIns="73644" rIns="147280" bIns="73644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6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3. </a:t>
            </a:r>
            <a:r>
              <a:rPr lang="pl-PL" altLang="pl-PL" sz="1600" b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Budowa drogi S7 Jędrzejów – granica województwa </a:t>
            </a:r>
            <a:r>
              <a:rPr lang="pl-PL" altLang="pl-PL" sz="16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świętokrzyskiego/małopolskiego</a:t>
            </a:r>
            <a:endParaRPr lang="pl-PL" altLang="pl-PL" sz="1600" b="1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353" name="pole tekstowe 4"/>
          <p:cNvSpPr txBox="1">
            <a:spLocks noChangeArrowheads="1"/>
          </p:cNvSpPr>
          <p:nvPr/>
        </p:nvSpPr>
        <p:spPr bwMode="auto">
          <a:xfrm>
            <a:off x="1" y="2178348"/>
            <a:ext cx="5443076" cy="518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7280" tIns="73644" rIns="147280" bIns="73644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pl-PL" altLang="pl-PL" sz="2400" b="1" dirty="0">
                <a:solidFill>
                  <a:srgbClr val="F79646"/>
                </a:solidFill>
                <a:latin typeface="Verdana" pitchFamily="34" charset="0"/>
                <a:cs typeface="Arial" charset="0"/>
              </a:rPr>
              <a:t>Droga S7 Warszawa - Kraków</a:t>
            </a:r>
          </a:p>
        </p:txBody>
      </p:sp>
      <p:sp>
        <p:nvSpPr>
          <p:cNvPr id="14345" name="Prostokąt 27"/>
          <p:cNvSpPr>
            <a:spLocks noChangeArrowheads="1"/>
          </p:cNvSpPr>
          <p:nvPr/>
        </p:nvSpPr>
        <p:spPr bwMode="auto">
          <a:xfrm>
            <a:off x="216448" y="8654387"/>
            <a:ext cx="5989361" cy="74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7280" tIns="73644" rIns="147280" bIns="73644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230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l-PL" altLang="pl-PL" sz="160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Długość </a:t>
            </a:r>
            <a:r>
              <a:rPr lang="pl-PL" altLang="pl-PL" sz="160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odcinka: </a:t>
            </a:r>
            <a:r>
              <a:rPr lang="pl-PL" altLang="pl-PL" sz="1600" b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19,933 km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60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l-PL" altLang="pl-PL" sz="1600" dirty="0" smtClean="0">
                <a:solidFill>
                  <a:srgbClr val="00B05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Oddany do użytkowania</a:t>
            </a:r>
            <a:endParaRPr lang="pl-PL" altLang="pl-PL" sz="1600" dirty="0">
              <a:solidFill>
                <a:srgbClr val="00B05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5" name="Dowolny kształt 14"/>
          <p:cNvSpPr/>
          <p:nvPr/>
        </p:nvSpPr>
        <p:spPr>
          <a:xfrm rot="20755088">
            <a:off x="8204498" y="6123954"/>
            <a:ext cx="887398" cy="797054"/>
          </a:xfrm>
          <a:custGeom>
            <a:avLst/>
            <a:gdLst>
              <a:gd name="connsiteX0" fmla="*/ 0 w 288131"/>
              <a:gd name="connsiteY0" fmla="*/ 0 h 204101"/>
              <a:gd name="connsiteX1" fmla="*/ 116681 w 288131"/>
              <a:gd name="connsiteY1" fmla="*/ 45244 h 204101"/>
              <a:gd name="connsiteX2" fmla="*/ 157162 w 288131"/>
              <a:gd name="connsiteY2" fmla="*/ 111919 h 204101"/>
              <a:gd name="connsiteX3" fmla="*/ 252412 w 288131"/>
              <a:gd name="connsiteY3" fmla="*/ 195263 h 204101"/>
              <a:gd name="connsiteX4" fmla="*/ 288131 w 288131"/>
              <a:gd name="connsiteY4" fmla="*/ 197644 h 204101"/>
              <a:gd name="connsiteX0" fmla="*/ 0 w 2330576"/>
              <a:gd name="connsiteY0" fmla="*/ 1742251 h 2060571"/>
              <a:gd name="connsiteX1" fmla="*/ 116681 w 2330576"/>
              <a:gd name="connsiteY1" fmla="*/ 1787495 h 2060571"/>
              <a:gd name="connsiteX2" fmla="*/ 157162 w 2330576"/>
              <a:gd name="connsiteY2" fmla="*/ 1854170 h 2060571"/>
              <a:gd name="connsiteX3" fmla="*/ 252412 w 2330576"/>
              <a:gd name="connsiteY3" fmla="*/ 1937514 h 2060571"/>
              <a:gd name="connsiteX4" fmla="*/ 2330576 w 2330576"/>
              <a:gd name="connsiteY4" fmla="*/ 0 h 2060571"/>
              <a:gd name="connsiteX0" fmla="*/ 0 w 2330576"/>
              <a:gd name="connsiteY0" fmla="*/ 1742251 h 1889305"/>
              <a:gd name="connsiteX1" fmla="*/ 116681 w 2330576"/>
              <a:gd name="connsiteY1" fmla="*/ 1787495 h 1889305"/>
              <a:gd name="connsiteX2" fmla="*/ 157162 w 2330576"/>
              <a:gd name="connsiteY2" fmla="*/ 1854170 h 1889305"/>
              <a:gd name="connsiteX3" fmla="*/ 730977 w 2330576"/>
              <a:gd name="connsiteY3" fmla="*/ 1176938 h 1889305"/>
              <a:gd name="connsiteX4" fmla="*/ 2330576 w 2330576"/>
              <a:gd name="connsiteY4" fmla="*/ 0 h 1889305"/>
              <a:gd name="connsiteX0" fmla="*/ 0 w 2330576"/>
              <a:gd name="connsiteY0" fmla="*/ 1742251 h 1889305"/>
              <a:gd name="connsiteX1" fmla="*/ 116681 w 2330576"/>
              <a:gd name="connsiteY1" fmla="*/ 1787495 h 1889305"/>
              <a:gd name="connsiteX2" fmla="*/ 157162 w 2330576"/>
              <a:gd name="connsiteY2" fmla="*/ 1854170 h 1889305"/>
              <a:gd name="connsiteX3" fmla="*/ 730977 w 2330576"/>
              <a:gd name="connsiteY3" fmla="*/ 1176938 h 1889305"/>
              <a:gd name="connsiteX4" fmla="*/ 2330576 w 2330576"/>
              <a:gd name="connsiteY4" fmla="*/ 0 h 1889305"/>
              <a:gd name="connsiteX0" fmla="*/ 0 w 2330576"/>
              <a:gd name="connsiteY0" fmla="*/ 1742251 h 1889305"/>
              <a:gd name="connsiteX1" fmla="*/ 116681 w 2330576"/>
              <a:gd name="connsiteY1" fmla="*/ 1787495 h 1889305"/>
              <a:gd name="connsiteX2" fmla="*/ 157162 w 2330576"/>
              <a:gd name="connsiteY2" fmla="*/ 1854170 h 1889305"/>
              <a:gd name="connsiteX3" fmla="*/ 730977 w 2330576"/>
              <a:gd name="connsiteY3" fmla="*/ 1176938 h 1889305"/>
              <a:gd name="connsiteX4" fmla="*/ 1411361 w 2330576"/>
              <a:gd name="connsiteY4" fmla="*/ 138628 h 1889305"/>
              <a:gd name="connsiteX5" fmla="*/ 2330576 w 2330576"/>
              <a:gd name="connsiteY5" fmla="*/ 0 h 1889305"/>
              <a:gd name="connsiteX0" fmla="*/ 0 w 2330576"/>
              <a:gd name="connsiteY0" fmla="*/ 1742251 h 1889305"/>
              <a:gd name="connsiteX1" fmla="*/ 116681 w 2330576"/>
              <a:gd name="connsiteY1" fmla="*/ 1787495 h 1889305"/>
              <a:gd name="connsiteX2" fmla="*/ 157162 w 2330576"/>
              <a:gd name="connsiteY2" fmla="*/ 1854170 h 1889305"/>
              <a:gd name="connsiteX3" fmla="*/ 730977 w 2330576"/>
              <a:gd name="connsiteY3" fmla="*/ 1176938 h 1889305"/>
              <a:gd name="connsiteX4" fmla="*/ 1411361 w 2330576"/>
              <a:gd name="connsiteY4" fmla="*/ 138628 h 1889305"/>
              <a:gd name="connsiteX5" fmla="*/ 1966986 w 2330576"/>
              <a:gd name="connsiteY5" fmla="*/ 68778 h 1889305"/>
              <a:gd name="connsiteX6" fmla="*/ 2330576 w 2330576"/>
              <a:gd name="connsiteY6" fmla="*/ 0 h 1889305"/>
              <a:gd name="connsiteX0" fmla="*/ 0 w 2330576"/>
              <a:gd name="connsiteY0" fmla="*/ 1742251 h 1889305"/>
              <a:gd name="connsiteX1" fmla="*/ 116681 w 2330576"/>
              <a:gd name="connsiteY1" fmla="*/ 1787495 h 1889305"/>
              <a:gd name="connsiteX2" fmla="*/ 157162 w 2330576"/>
              <a:gd name="connsiteY2" fmla="*/ 1854170 h 1889305"/>
              <a:gd name="connsiteX3" fmla="*/ 730977 w 2330576"/>
              <a:gd name="connsiteY3" fmla="*/ 1176938 h 1889305"/>
              <a:gd name="connsiteX4" fmla="*/ 1335161 w 2330576"/>
              <a:gd name="connsiteY4" fmla="*/ 195778 h 1889305"/>
              <a:gd name="connsiteX5" fmla="*/ 1966986 w 2330576"/>
              <a:gd name="connsiteY5" fmla="*/ 68778 h 1889305"/>
              <a:gd name="connsiteX6" fmla="*/ 2330576 w 2330576"/>
              <a:gd name="connsiteY6" fmla="*/ 0 h 1889305"/>
              <a:gd name="connsiteX0" fmla="*/ 0 w 2406776"/>
              <a:gd name="connsiteY0" fmla="*/ 1777176 h 1888503"/>
              <a:gd name="connsiteX1" fmla="*/ 192881 w 2406776"/>
              <a:gd name="connsiteY1" fmla="*/ 1787495 h 1888503"/>
              <a:gd name="connsiteX2" fmla="*/ 233362 w 2406776"/>
              <a:gd name="connsiteY2" fmla="*/ 1854170 h 1888503"/>
              <a:gd name="connsiteX3" fmla="*/ 807177 w 2406776"/>
              <a:gd name="connsiteY3" fmla="*/ 1176938 h 1888503"/>
              <a:gd name="connsiteX4" fmla="*/ 1411361 w 2406776"/>
              <a:gd name="connsiteY4" fmla="*/ 195778 h 1888503"/>
              <a:gd name="connsiteX5" fmla="*/ 2043186 w 2406776"/>
              <a:gd name="connsiteY5" fmla="*/ 68778 h 1888503"/>
              <a:gd name="connsiteX6" fmla="*/ 2406776 w 2406776"/>
              <a:gd name="connsiteY6" fmla="*/ 0 h 1888503"/>
              <a:gd name="connsiteX0" fmla="*/ 0 w 2406776"/>
              <a:gd name="connsiteY0" fmla="*/ 1777176 h 1822287"/>
              <a:gd name="connsiteX1" fmla="*/ 192881 w 2406776"/>
              <a:gd name="connsiteY1" fmla="*/ 1787495 h 1822287"/>
              <a:gd name="connsiteX2" fmla="*/ 741362 w 2406776"/>
              <a:gd name="connsiteY2" fmla="*/ 1311245 h 1822287"/>
              <a:gd name="connsiteX3" fmla="*/ 807177 w 2406776"/>
              <a:gd name="connsiteY3" fmla="*/ 1176938 h 1822287"/>
              <a:gd name="connsiteX4" fmla="*/ 1411361 w 2406776"/>
              <a:gd name="connsiteY4" fmla="*/ 195778 h 1822287"/>
              <a:gd name="connsiteX5" fmla="*/ 2043186 w 2406776"/>
              <a:gd name="connsiteY5" fmla="*/ 68778 h 1822287"/>
              <a:gd name="connsiteX6" fmla="*/ 2406776 w 2406776"/>
              <a:gd name="connsiteY6" fmla="*/ 0 h 1822287"/>
              <a:gd name="connsiteX0" fmla="*/ 0 w 2406776"/>
              <a:gd name="connsiteY0" fmla="*/ 1777176 h 1822287"/>
              <a:gd name="connsiteX1" fmla="*/ 192881 w 2406776"/>
              <a:gd name="connsiteY1" fmla="*/ 1787495 h 1822287"/>
              <a:gd name="connsiteX2" fmla="*/ 741362 w 2406776"/>
              <a:gd name="connsiteY2" fmla="*/ 1311245 h 1822287"/>
              <a:gd name="connsiteX3" fmla="*/ 1134202 w 2406776"/>
              <a:gd name="connsiteY3" fmla="*/ 862613 h 1822287"/>
              <a:gd name="connsiteX4" fmla="*/ 1411361 w 2406776"/>
              <a:gd name="connsiteY4" fmla="*/ 195778 h 1822287"/>
              <a:gd name="connsiteX5" fmla="*/ 2043186 w 2406776"/>
              <a:gd name="connsiteY5" fmla="*/ 68778 h 1822287"/>
              <a:gd name="connsiteX6" fmla="*/ 2406776 w 2406776"/>
              <a:gd name="connsiteY6" fmla="*/ 0 h 1822287"/>
              <a:gd name="connsiteX0" fmla="*/ 0 w 2406776"/>
              <a:gd name="connsiteY0" fmla="*/ 1777176 h 1836163"/>
              <a:gd name="connsiteX1" fmla="*/ 192881 w 2406776"/>
              <a:gd name="connsiteY1" fmla="*/ 1787495 h 1836163"/>
              <a:gd name="connsiteX2" fmla="*/ 785812 w 2406776"/>
              <a:gd name="connsiteY2" fmla="*/ 1123920 h 1836163"/>
              <a:gd name="connsiteX3" fmla="*/ 1134202 w 2406776"/>
              <a:gd name="connsiteY3" fmla="*/ 862613 h 1836163"/>
              <a:gd name="connsiteX4" fmla="*/ 1411361 w 2406776"/>
              <a:gd name="connsiteY4" fmla="*/ 195778 h 1836163"/>
              <a:gd name="connsiteX5" fmla="*/ 2043186 w 2406776"/>
              <a:gd name="connsiteY5" fmla="*/ 68778 h 1836163"/>
              <a:gd name="connsiteX6" fmla="*/ 2406776 w 2406776"/>
              <a:gd name="connsiteY6" fmla="*/ 0 h 1836163"/>
              <a:gd name="connsiteX0" fmla="*/ 0 w 2406776"/>
              <a:gd name="connsiteY0" fmla="*/ 1777176 h 1836163"/>
              <a:gd name="connsiteX1" fmla="*/ 192881 w 2406776"/>
              <a:gd name="connsiteY1" fmla="*/ 1787495 h 1836163"/>
              <a:gd name="connsiteX2" fmla="*/ 785812 w 2406776"/>
              <a:gd name="connsiteY2" fmla="*/ 1123920 h 1836163"/>
              <a:gd name="connsiteX3" fmla="*/ 1134202 w 2406776"/>
              <a:gd name="connsiteY3" fmla="*/ 862613 h 1836163"/>
              <a:gd name="connsiteX4" fmla="*/ 1411361 w 2406776"/>
              <a:gd name="connsiteY4" fmla="*/ 195778 h 1836163"/>
              <a:gd name="connsiteX5" fmla="*/ 2043186 w 2406776"/>
              <a:gd name="connsiteY5" fmla="*/ 68778 h 1836163"/>
              <a:gd name="connsiteX6" fmla="*/ 2406776 w 2406776"/>
              <a:gd name="connsiteY6" fmla="*/ 0 h 1836163"/>
              <a:gd name="connsiteX0" fmla="*/ 0 w 2406776"/>
              <a:gd name="connsiteY0" fmla="*/ 1777176 h 1777481"/>
              <a:gd name="connsiteX1" fmla="*/ 700881 w 2406776"/>
              <a:gd name="connsiteY1" fmla="*/ 1257270 h 1777481"/>
              <a:gd name="connsiteX2" fmla="*/ 785812 w 2406776"/>
              <a:gd name="connsiteY2" fmla="*/ 1123920 h 1777481"/>
              <a:gd name="connsiteX3" fmla="*/ 1134202 w 2406776"/>
              <a:gd name="connsiteY3" fmla="*/ 862613 h 1777481"/>
              <a:gd name="connsiteX4" fmla="*/ 1411361 w 2406776"/>
              <a:gd name="connsiteY4" fmla="*/ 195778 h 1777481"/>
              <a:gd name="connsiteX5" fmla="*/ 2043186 w 2406776"/>
              <a:gd name="connsiteY5" fmla="*/ 68778 h 1777481"/>
              <a:gd name="connsiteX6" fmla="*/ 2406776 w 2406776"/>
              <a:gd name="connsiteY6" fmla="*/ 0 h 1777481"/>
              <a:gd name="connsiteX0" fmla="*/ 0 w 1822576"/>
              <a:gd name="connsiteY0" fmla="*/ 1481901 h 1482606"/>
              <a:gd name="connsiteX1" fmla="*/ 116681 w 1822576"/>
              <a:gd name="connsiteY1" fmla="*/ 1257270 h 1482606"/>
              <a:gd name="connsiteX2" fmla="*/ 201612 w 1822576"/>
              <a:gd name="connsiteY2" fmla="*/ 1123920 h 1482606"/>
              <a:gd name="connsiteX3" fmla="*/ 550002 w 1822576"/>
              <a:gd name="connsiteY3" fmla="*/ 862613 h 1482606"/>
              <a:gd name="connsiteX4" fmla="*/ 827161 w 1822576"/>
              <a:gd name="connsiteY4" fmla="*/ 195778 h 1482606"/>
              <a:gd name="connsiteX5" fmla="*/ 1458986 w 1822576"/>
              <a:gd name="connsiteY5" fmla="*/ 68778 h 1482606"/>
              <a:gd name="connsiteX6" fmla="*/ 1822576 w 1822576"/>
              <a:gd name="connsiteY6" fmla="*/ 0 h 1482606"/>
              <a:gd name="connsiteX0" fmla="*/ 0 w 1822576"/>
              <a:gd name="connsiteY0" fmla="*/ 1481901 h 1482685"/>
              <a:gd name="connsiteX1" fmla="*/ 138906 w 1822576"/>
              <a:gd name="connsiteY1" fmla="*/ 1276320 h 1482685"/>
              <a:gd name="connsiteX2" fmla="*/ 201612 w 1822576"/>
              <a:gd name="connsiteY2" fmla="*/ 1123920 h 1482685"/>
              <a:gd name="connsiteX3" fmla="*/ 550002 w 1822576"/>
              <a:gd name="connsiteY3" fmla="*/ 862613 h 1482685"/>
              <a:gd name="connsiteX4" fmla="*/ 827161 w 1822576"/>
              <a:gd name="connsiteY4" fmla="*/ 195778 h 1482685"/>
              <a:gd name="connsiteX5" fmla="*/ 1458986 w 1822576"/>
              <a:gd name="connsiteY5" fmla="*/ 68778 h 1482685"/>
              <a:gd name="connsiteX6" fmla="*/ 1822576 w 1822576"/>
              <a:gd name="connsiteY6" fmla="*/ 0 h 1482685"/>
              <a:gd name="connsiteX0" fmla="*/ 0 w 1762305"/>
              <a:gd name="connsiteY0" fmla="*/ 1425865 h 1426649"/>
              <a:gd name="connsiteX1" fmla="*/ 138906 w 1762305"/>
              <a:gd name="connsiteY1" fmla="*/ 1220284 h 1426649"/>
              <a:gd name="connsiteX2" fmla="*/ 201612 w 1762305"/>
              <a:gd name="connsiteY2" fmla="*/ 1067884 h 1426649"/>
              <a:gd name="connsiteX3" fmla="*/ 550002 w 1762305"/>
              <a:gd name="connsiteY3" fmla="*/ 806577 h 1426649"/>
              <a:gd name="connsiteX4" fmla="*/ 827161 w 1762305"/>
              <a:gd name="connsiteY4" fmla="*/ 139742 h 1426649"/>
              <a:gd name="connsiteX5" fmla="*/ 1458986 w 1762305"/>
              <a:gd name="connsiteY5" fmla="*/ 12742 h 1426649"/>
              <a:gd name="connsiteX6" fmla="*/ 1762305 w 1762305"/>
              <a:gd name="connsiteY6" fmla="*/ 4735 h 1426649"/>
              <a:gd name="connsiteX0" fmla="*/ 0 w 1759435"/>
              <a:gd name="connsiteY0" fmla="*/ 1441387 h 1442171"/>
              <a:gd name="connsiteX1" fmla="*/ 138906 w 1759435"/>
              <a:gd name="connsiteY1" fmla="*/ 1235806 h 1442171"/>
              <a:gd name="connsiteX2" fmla="*/ 201612 w 1759435"/>
              <a:gd name="connsiteY2" fmla="*/ 1083406 h 1442171"/>
              <a:gd name="connsiteX3" fmla="*/ 550002 w 1759435"/>
              <a:gd name="connsiteY3" fmla="*/ 822099 h 1442171"/>
              <a:gd name="connsiteX4" fmla="*/ 827161 w 1759435"/>
              <a:gd name="connsiteY4" fmla="*/ 155264 h 1442171"/>
              <a:gd name="connsiteX5" fmla="*/ 1458986 w 1759435"/>
              <a:gd name="connsiteY5" fmla="*/ 28264 h 1442171"/>
              <a:gd name="connsiteX6" fmla="*/ 1759435 w 1759435"/>
              <a:gd name="connsiteY6" fmla="*/ 0 h 1442171"/>
              <a:gd name="connsiteX0" fmla="*/ 0 w 1759435"/>
              <a:gd name="connsiteY0" fmla="*/ 1441387 h 1442171"/>
              <a:gd name="connsiteX1" fmla="*/ 138906 w 1759435"/>
              <a:gd name="connsiteY1" fmla="*/ 1235806 h 1442171"/>
              <a:gd name="connsiteX2" fmla="*/ 201612 w 1759435"/>
              <a:gd name="connsiteY2" fmla="*/ 1083406 h 1442171"/>
              <a:gd name="connsiteX3" fmla="*/ 550002 w 1759435"/>
              <a:gd name="connsiteY3" fmla="*/ 822099 h 1442171"/>
              <a:gd name="connsiteX4" fmla="*/ 827161 w 1759435"/>
              <a:gd name="connsiteY4" fmla="*/ 155264 h 1442171"/>
              <a:gd name="connsiteX5" fmla="*/ 1260952 w 1759435"/>
              <a:gd name="connsiteY5" fmla="*/ 126654 h 1442171"/>
              <a:gd name="connsiteX6" fmla="*/ 1759435 w 1759435"/>
              <a:gd name="connsiteY6" fmla="*/ 0 h 1442171"/>
              <a:gd name="connsiteX0" fmla="*/ 0 w 1656113"/>
              <a:gd name="connsiteY0" fmla="*/ 1371935 h 1372719"/>
              <a:gd name="connsiteX1" fmla="*/ 138906 w 1656113"/>
              <a:gd name="connsiteY1" fmla="*/ 1166354 h 1372719"/>
              <a:gd name="connsiteX2" fmla="*/ 201612 w 1656113"/>
              <a:gd name="connsiteY2" fmla="*/ 1013954 h 1372719"/>
              <a:gd name="connsiteX3" fmla="*/ 550002 w 1656113"/>
              <a:gd name="connsiteY3" fmla="*/ 752647 h 1372719"/>
              <a:gd name="connsiteX4" fmla="*/ 827161 w 1656113"/>
              <a:gd name="connsiteY4" fmla="*/ 85812 h 1372719"/>
              <a:gd name="connsiteX5" fmla="*/ 1260952 w 1656113"/>
              <a:gd name="connsiteY5" fmla="*/ 57202 h 1372719"/>
              <a:gd name="connsiteX6" fmla="*/ 1656113 w 1656113"/>
              <a:gd name="connsiteY6" fmla="*/ 0 h 1372719"/>
              <a:gd name="connsiteX0" fmla="*/ 0 w 1656113"/>
              <a:gd name="connsiteY0" fmla="*/ 1371935 h 1372719"/>
              <a:gd name="connsiteX1" fmla="*/ 138906 w 1656113"/>
              <a:gd name="connsiteY1" fmla="*/ 1166354 h 1372719"/>
              <a:gd name="connsiteX2" fmla="*/ 201612 w 1656113"/>
              <a:gd name="connsiteY2" fmla="*/ 1013954 h 1372719"/>
              <a:gd name="connsiteX3" fmla="*/ 550002 w 1656113"/>
              <a:gd name="connsiteY3" fmla="*/ 752647 h 1372719"/>
              <a:gd name="connsiteX4" fmla="*/ 792720 w 1656113"/>
              <a:gd name="connsiteY4" fmla="*/ 129219 h 1372719"/>
              <a:gd name="connsiteX5" fmla="*/ 1260952 w 1656113"/>
              <a:gd name="connsiteY5" fmla="*/ 57202 h 1372719"/>
              <a:gd name="connsiteX6" fmla="*/ 1656113 w 1656113"/>
              <a:gd name="connsiteY6" fmla="*/ 0 h 1372719"/>
              <a:gd name="connsiteX0" fmla="*/ 0 w 1656113"/>
              <a:gd name="connsiteY0" fmla="*/ 1371935 h 1372744"/>
              <a:gd name="connsiteX1" fmla="*/ 138906 w 1656113"/>
              <a:gd name="connsiteY1" fmla="*/ 1166354 h 1372744"/>
              <a:gd name="connsiteX2" fmla="*/ 224572 w 1656113"/>
              <a:gd name="connsiteY2" fmla="*/ 982122 h 1372744"/>
              <a:gd name="connsiteX3" fmla="*/ 550002 w 1656113"/>
              <a:gd name="connsiteY3" fmla="*/ 752647 h 1372744"/>
              <a:gd name="connsiteX4" fmla="*/ 792720 w 1656113"/>
              <a:gd name="connsiteY4" fmla="*/ 129219 h 1372744"/>
              <a:gd name="connsiteX5" fmla="*/ 1260952 w 1656113"/>
              <a:gd name="connsiteY5" fmla="*/ 57202 h 1372744"/>
              <a:gd name="connsiteX6" fmla="*/ 1656113 w 1656113"/>
              <a:gd name="connsiteY6" fmla="*/ 0 h 1372744"/>
              <a:gd name="connsiteX0" fmla="*/ 0 w 1656113"/>
              <a:gd name="connsiteY0" fmla="*/ 1373641 h 1374450"/>
              <a:gd name="connsiteX1" fmla="*/ 138906 w 1656113"/>
              <a:gd name="connsiteY1" fmla="*/ 1168060 h 1374450"/>
              <a:gd name="connsiteX2" fmla="*/ 224572 w 1656113"/>
              <a:gd name="connsiteY2" fmla="*/ 983828 h 1374450"/>
              <a:gd name="connsiteX3" fmla="*/ 550002 w 1656113"/>
              <a:gd name="connsiteY3" fmla="*/ 754353 h 1374450"/>
              <a:gd name="connsiteX4" fmla="*/ 696602 w 1656113"/>
              <a:gd name="connsiteY4" fmla="*/ 43639 h 1374450"/>
              <a:gd name="connsiteX5" fmla="*/ 1260952 w 1656113"/>
              <a:gd name="connsiteY5" fmla="*/ 58908 h 1374450"/>
              <a:gd name="connsiteX6" fmla="*/ 1656113 w 1656113"/>
              <a:gd name="connsiteY6" fmla="*/ 1706 h 1374450"/>
              <a:gd name="connsiteX0" fmla="*/ 0 w 1656113"/>
              <a:gd name="connsiteY0" fmla="*/ 1371935 h 1372744"/>
              <a:gd name="connsiteX1" fmla="*/ 138906 w 1656113"/>
              <a:gd name="connsiteY1" fmla="*/ 1166354 h 1372744"/>
              <a:gd name="connsiteX2" fmla="*/ 224572 w 1656113"/>
              <a:gd name="connsiteY2" fmla="*/ 982122 h 1372744"/>
              <a:gd name="connsiteX3" fmla="*/ 550002 w 1656113"/>
              <a:gd name="connsiteY3" fmla="*/ 752647 h 1372744"/>
              <a:gd name="connsiteX4" fmla="*/ 881654 w 1656113"/>
              <a:gd name="connsiteY4" fmla="*/ 445003 h 1372744"/>
              <a:gd name="connsiteX5" fmla="*/ 696602 w 1656113"/>
              <a:gd name="connsiteY5" fmla="*/ 41933 h 1372744"/>
              <a:gd name="connsiteX6" fmla="*/ 1260952 w 1656113"/>
              <a:gd name="connsiteY6" fmla="*/ 57202 h 1372744"/>
              <a:gd name="connsiteX7" fmla="*/ 1656113 w 1656113"/>
              <a:gd name="connsiteY7" fmla="*/ 0 h 1372744"/>
              <a:gd name="connsiteX0" fmla="*/ 0 w 1656113"/>
              <a:gd name="connsiteY0" fmla="*/ 1577033 h 1577842"/>
              <a:gd name="connsiteX1" fmla="*/ 138906 w 1656113"/>
              <a:gd name="connsiteY1" fmla="*/ 1371452 h 1577842"/>
              <a:gd name="connsiteX2" fmla="*/ 224572 w 1656113"/>
              <a:gd name="connsiteY2" fmla="*/ 1187220 h 1577842"/>
              <a:gd name="connsiteX3" fmla="*/ 550002 w 1656113"/>
              <a:gd name="connsiteY3" fmla="*/ 957745 h 1577842"/>
              <a:gd name="connsiteX4" fmla="*/ 881654 w 1656113"/>
              <a:gd name="connsiteY4" fmla="*/ 650101 h 1577842"/>
              <a:gd name="connsiteX5" fmla="*/ 696602 w 1656113"/>
              <a:gd name="connsiteY5" fmla="*/ 247031 h 1577842"/>
              <a:gd name="connsiteX6" fmla="*/ 1260952 w 1656113"/>
              <a:gd name="connsiteY6" fmla="*/ 262300 h 1577842"/>
              <a:gd name="connsiteX7" fmla="*/ 1160398 w 1656113"/>
              <a:gd name="connsiteY7" fmla="*/ 302 h 1577842"/>
              <a:gd name="connsiteX8" fmla="*/ 1656113 w 1656113"/>
              <a:gd name="connsiteY8" fmla="*/ 205098 h 1577842"/>
              <a:gd name="connsiteX0" fmla="*/ 0 w 1406204"/>
              <a:gd name="connsiteY0" fmla="*/ 2002338 h 2003147"/>
              <a:gd name="connsiteX1" fmla="*/ 138906 w 1406204"/>
              <a:gd name="connsiteY1" fmla="*/ 1796757 h 2003147"/>
              <a:gd name="connsiteX2" fmla="*/ 224572 w 1406204"/>
              <a:gd name="connsiteY2" fmla="*/ 1612525 h 2003147"/>
              <a:gd name="connsiteX3" fmla="*/ 550002 w 1406204"/>
              <a:gd name="connsiteY3" fmla="*/ 1383050 h 2003147"/>
              <a:gd name="connsiteX4" fmla="*/ 881654 w 1406204"/>
              <a:gd name="connsiteY4" fmla="*/ 1075406 h 2003147"/>
              <a:gd name="connsiteX5" fmla="*/ 696602 w 1406204"/>
              <a:gd name="connsiteY5" fmla="*/ 672336 h 2003147"/>
              <a:gd name="connsiteX6" fmla="*/ 1260952 w 1406204"/>
              <a:gd name="connsiteY6" fmla="*/ 687605 h 2003147"/>
              <a:gd name="connsiteX7" fmla="*/ 1160398 w 1406204"/>
              <a:gd name="connsiteY7" fmla="*/ 425607 h 2003147"/>
              <a:gd name="connsiteX8" fmla="*/ 1406204 w 1406204"/>
              <a:gd name="connsiteY8" fmla="*/ 0 h 2003147"/>
              <a:gd name="connsiteX0" fmla="*/ 0 w 1406204"/>
              <a:gd name="connsiteY0" fmla="*/ 2002338 h 2003147"/>
              <a:gd name="connsiteX1" fmla="*/ 138906 w 1406204"/>
              <a:gd name="connsiteY1" fmla="*/ 1796757 h 2003147"/>
              <a:gd name="connsiteX2" fmla="*/ 224572 w 1406204"/>
              <a:gd name="connsiteY2" fmla="*/ 1612525 h 2003147"/>
              <a:gd name="connsiteX3" fmla="*/ 550002 w 1406204"/>
              <a:gd name="connsiteY3" fmla="*/ 1383050 h 2003147"/>
              <a:gd name="connsiteX4" fmla="*/ 881654 w 1406204"/>
              <a:gd name="connsiteY4" fmla="*/ 1075406 h 2003147"/>
              <a:gd name="connsiteX5" fmla="*/ 821556 w 1406204"/>
              <a:gd name="connsiteY5" fmla="*/ 769321 h 2003147"/>
              <a:gd name="connsiteX6" fmla="*/ 1260952 w 1406204"/>
              <a:gd name="connsiteY6" fmla="*/ 687605 h 2003147"/>
              <a:gd name="connsiteX7" fmla="*/ 1160398 w 1406204"/>
              <a:gd name="connsiteY7" fmla="*/ 425607 h 2003147"/>
              <a:gd name="connsiteX8" fmla="*/ 1406204 w 1406204"/>
              <a:gd name="connsiteY8" fmla="*/ 0 h 2003147"/>
              <a:gd name="connsiteX0" fmla="*/ 0 w 1406204"/>
              <a:gd name="connsiteY0" fmla="*/ 2002338 h 2003147"/>
              <a:gd name="connsiteX1" fmla="*/ 138906 w 1406204"/>
              <a:gd name="connsiteY1" fmla="*/ 1796757 h 2003147"/>
              <a:gd name="connsiteX2" fmla="*/ 224572 w 1406204"/>
              <a:gd name="connsiteY2" fmla="*/ 1612525 h 2003147"/>
              <a:gd name="connsiteX3" fmla="*/ 550002 w 1406204"/>
              <a:gd name="connsiteY3" fmla="*/ 1383050 h 2003147"/>
              <a:gd name="connsiteX4" fmla="*/ 881654 w 1406204"/>
              <a:gd name="connsiteY4" fmla="*/ 1075406 h 2003147"/>
              <a:gd name="connsiteX5" fmla="*/ 852818 w 1406204"/>
              <a:gd name="connsiteY5" fmla="*/ 813548 h 2003147"/>
              <a:gd name="connsiteX6" fmla="*/ 821556 w 1406204"/>
              <a:gd name="connsiteY6" fmla="*/ 769321 h 2003147"/>
              <a:gd name="connsiteX7" fmla="*/ 1260952 w 1406204"/>
              <a:gd name="connsiteY7" fmla="*/ 687605 h 2003147"/>
              <a:gd name="connsiteX8" fmla="*/ 1160398 w 1406204"/>
              <a:gd name="connsiteY8" fmla="*/ 425607 h 2003147"/>
              <a:gd name="connsiteX9" fmla="*/ 1406204 w 1406204"/>
              <a:gd name="connsiteY9" fmla="*/ 0 h 2003147"/>
              <a:gd name="connsiteX0" fmla="*/ 0 w 1406204"/>
              <a:gd name="connsiteY0" fmla="*/ 2002338 h 2003147"/>
              <a:gd name="connsiteX1" fmla="*/ 138906 w 1406204"/>
              <a:gd name="connsiteY1" fmla="*/ 1796757 h 2003147"/>
              <a:gd name="connsiteX2" fmla="*/ 224572 w 1406204"/>
              <a:gd name="connsiteY2" fmla="*/ 1612525 h 2003147"/>
              <a:gd name="connsiteX3" fmla="*/ 550002 w 1406204"/>
              <a:gd name="connsiteY3" fmla="*/ 1383050 h 2003147"/>
              <a:gd name="connsiteX4" fmla="*/ 881654 w 1406204"/>
              <a:gd name="connsiteY4" fmla="*/ 1075406 h 2003147"/>
              <a:gd name="connsiteX5" fmla="*/ 852818 w 1406204"/>
              <a:gd name="connsiteY5" fmla="*/ 813548 h 2003147"/>
              <a:gd name="connsiteX6" fmla="*/ 821556 w 1406204"/>
              <a:gd name="connsiteY6" fmla="*/ 769321 h 2003147"/>
              <a:gd name="connsiteX7" fmla="*/ 1164833 w 1406204"/>
              <a:gd name="connsiteY7" fmla="*/ 639112 h 2003147"/>
              <a:gd name="connsiteX8" fmla="*/ 1160398 w 1406204"/>
              <a:gd name="connsiteY8" fmla="*/ 425607 h 2003147"/>
              <a:gd name="connsiteX9" fmla="*/ 1406204 w 1406204"/>
              <a:gd name="connsiteY9" fmla="*/ 0 h 2003147"/>
              <a:gd name="connsiteX0" fmla="*/ 0 w 1406204"/>
              <a:gd name="connsiteY0" fmla="*/ 2002338 h 2003147"/>
              <a:gd name="connsiteX1" fmla="*/ 138906 w 1406204"/>
              <a:gd name="connsiteY1" fmla="*/ 1796757 h 2003147"/>
              <a:gd name="connsiteX2" fmla="*/ 224572 w 1406204"/>
              <a:gd name="connsiteY2" fmla="*/ 1612525 h 2003147"/>
              <a:gd name="connsiteX3" fmla="*/ 550002 w 1406204"/>
              <a:gd name="connsiteY3" fmla="*/ 1383050 h 2003147"/>
              <a:gd name="connsiteX4" fmla="*/ 881654 w 1406204"/>
              <a:gd name="connsiteY4" fmla="*/ 1075406 h 2003147"/>
              <a:gd name="connsiteX5" fmla="*/ 852818 w 1406204"/>
              <a:gd name="connsiteY5" fmla="*/ 813548 h 2003147"/>
              <a:gd name="connsiteX6" fmla="*/ 821556 w 1406204"/>
              <a:gd name="connsiteY6" fmla="*/ 769321 h 2003147"/>
              <a:gd name="connsiteX7" fmla="*/ 1164833 w 1406204"/>
              <a:gd name="connsiteY7" fmla="*/ 639112 h 2003147"/>
              <a:gd name="connsiteX8" fmla="*/ 1160398 w 1406204"/>
              <a:gd name="connsiteY8" fmla="*/ 425607 h 2003147"/>
              <a:gd name="connsiteX9" fmla="*/ 1406204 w 1406204"/>
              <a:gd name="connsiteY9" fmla="*/ 0 h 2003147"/>
              <a:gd name="connsiteX0" fmla="*/ 0 w 1406204"/>
              <a:gd name="connsiteY0" fmla="*/ 2002338 h 2003147"/>
              <a:gd name="connsiteX1" fmla="*/ 138906 w 1406204"/>
              <a:gd name="connsiteY1" fmla="*/ 1796757 h 2003147"/>
              <a:gd name="connsiteX2" fmla="*/ 224572 w 1406204"/>
              <a:gd name="connsiteY2" fmla="*/ 1612525 h 2003147"/>
              <a:gd name="connsiteX3" fmla="*/ 550002 w 1406204"/>
              <a:gd name="connsiteY3" fmla="*/ 1383050 h 2003147"/>
              <a:gd name="connsiteX4" fmla="*/ 881654 w 1406204"/>
              <a:gd name="connsiteY4" fmla="*/ 1075406 h 2003147"/>
              <a:gd name="connsiteX5" fmla="*/ 670193 w 1406204"/>
              <a:gd name="connsiteY5" fmla="*/ 900834 h 2003147"/>
              <a:gd name="connsiteX6" fmla="*/ 821556 w 1406204"/>
              <a:gd name="connsiteY6" fmla="*/ 769321 h 2003147"/>
              <a:gd name="connsiteX7" fmla="*/ 1164833 w 1406204"/>
              <a:gd name="connsiteY7" fmla="*/ 639112 h 2003147"/>
              <a:gd name="connsiteX8" fmla="*/ 1160398 w 1406204"/>
              <a:gd name="connsiteY8" fmla="*/ 425607 h 2003147"/>
              <a:gd name="connsiteX9" fmla="*/ 1406204 w 1406204"/>
              <a:gd name="connsiteY9" fmla="*/ 0 h 2003147"/>
              <a:gd name="connsiteX0" fmla="*/ 0 w 1406204"/>
              <a:gd name="connsiteY0" fmla="*/ 2002338 h 2003147"/>
              <a:gd name="connsiteX1" fmla="*/ 138906 w 1406204"/>
              <a:gd name="connsiteY1" fmla="*/ 1796757 h 2003147"/>
              <a:gd name="connsiteX2" fmla="*/ 224572 w 1406204"/>
              <a:gd name="connsiteY2" fmla="*/ 1612525 h 2003147"/>
              <a:gd name="connsiteX3" fmla="*/ 550002 w 1406204"/>
              <a:gd name="connsiteY3" fmla="*/ 1383050 h 2003147"/>
              <a:gd name="connsiteX4" fmla="*/ 881654 w 1406204"/>
              <a:gd name="connsiteY4" fmla="*/ 1075406 h 2003147"/>
              <a:gd name="connsiteX5" fmla="*/ 670193 w 1406204"/>
              <a:gd name="connsiteY5" fmla="*/ 900834 h 2003147"/>
              <a:gd name="connsiteX6" fmla="*/ 840780 w 1406204"/>
              <a:gd name="connsiteY6" fmla="*/ 691733 h 2003147"/>
              <a:gd name="connsiteX7" fmla="*/ 1164833 w 1406204"/>
              <a:gd name="connsiteY7" fmla="*/ 639112 h 2003147"/>
              <a:gd name="connsiteX8" fmla="*/ 1160398 w 1406204"/>
              <a:gd name="connsiteY8" fmla="*/ 425607 h 2003147"/>
              <a:gd name="connsiteX9" fmla="*/ 1406204 w 1406204"/>
              <a:gd name="connsiteY9" fmla="*/ 0 h 2003147"/>
              <a:gd name="connsiteX0" fmla="*/ 0 w 1406204"/>
              <a:gd name="connsiteY0" fmla="*/ 2002338 h 2003147"/>
              <a:gd name="connsiteX1" fmla="*/ 138906 w 1406204"/>
              <a:gd name="connsiteY1" fmla="*/ 1796757 h 2003147"/>
              <a:gd name="connsiteX2" fmla="*/ 224572 w 1406204"/>
              <a:gd name="connsiteY2" fmla="*/ 1612525 h 2003147"/>
              <a:gd name="connsiteX3" fmla="*/ 550002 w 1406204"/>
              <a:gd name="connsiteY3" fmla="*/ 1383050 h 2003147"/>
              <a:gd name="connsiteX4" fmla="*/ 775923 w 1406204"/>
              <a:gd name="connsiteY4" fmla="*/ 1152994 h 2003147"/>
              <a:gd name="connsiteX5" fmla="*/ 670193 w 1406204"/>
              <a:gd name="connsiteY5" fmla="*/ 900834 h 2003147"/>
              <a:gd name="connsiteX6" fmla="*/ 840780 w 1406204"/>
              <a:gd name="connsiteY6" fmla="*/ 691733 h 2003147"/>
              <a:gd name="connsiteX7" fmla="*/ 1164833 w 1406204"/>
              <a:gd name="connsiteY7" fmla="*/ 639112 h 2003147"/>
              <a:gd name="connsiteX8" fmla="*/ 1160398 w 1406204"/>
              <a:gd name="connsiteY8" fmla="*/ 425607 h 2003147"/>
              <a:gd name="connsiteX9" fmla="*/ 1406204 w 1406204"/>
              <a:gd name="connsiteY9" fmla="*/ 0 h 2003147"/>
              <a:gd name="connsiteX0" fmla="*/ 0 w 1406204"/>
              <a:gd name="connsiteY0" fmla="*/ 2002338 h 2003147"/>
              <a:gd name="connsiteX1" fmla="*/ 138906 w 1406204"/>
              <a:gd name="connsiteY1" fmla="*/ 1796757 h 2003147"/>
              <a:gd name="connsiteX2" fmla="*/ 224572 w 1406204"/>
              <a:gd name="connsiteY2" fmla="*/ 1612525 h 2003147"/>
              <a:gd name="connsiteX3" fmla="*/ 463495 w 1406204"/>
              <a:gd name="connsiteY3" fmla="*/ 1179381 h 2003147"/>
              <a:gd name="connsiteX4" fmla="*/ 775923 w 1406204"/>
              <a:gd name="connsiteY4" fmla="*/ 1152994 h 2003147"/>
              <a:gd name="connsiteX5" fmla="*/ 670193 w 1406204"/>
              <a:gd name="connsiteY5" fmla="*/ 900834 h 2003147"/>
              <a:gd name="connsiteX6" fmla="*/ 840780 w 1406204"/>
              <a:gd name="connsiteY6" fmla="*/ 691733 h 2003147"/>
              <a:gd name="connsiteX7" fmla="*/ 1164833 w 1406204"/>
              <a:gd name="connsiteY7" fmla="*/ 639112 h 2003147"/>
              <a:gd name="connsiteX8" fmla="*/ 1160398 w 1406204"/>
              <a:gd name="connsiteY8" fmla="*/ 425607 h 2003147"/>
              <a:gd name="connsiteX9" fmla="*/ 1406204 w 1406204"/>
              <a:gd name="connsiteY9" fmla="*/ 0 h 2003147"/>
              <a:gd name="connsiteX0" fmla="*/ 0 w 1406204"/>
              <a:gd name="connsiteY0" fmla="*/ 2002338 h 2002338"/>
              <a:gd name="connsiteX1" fmla="*/ 189599 w 1406204"/>
              <a:gd name="connsiteY1" fmla="*/ 1637921 h 2002338"/>
              <a:gd name="connsiteX2" fmla="*/ 138906 w 1406204"/>
              <a:gd name="connsiteY2" fmla="*/ 1796757 h 2002338"/>
              <a:gd name="connsiteX3" fmla="*/ 224572 w 1406204"/>
              <a:gd name="connsiteY3" fmla="*/ 1612525 h 2002338"/>
              <a:gd name="connsiteX4" fmla="*/ 463495 w 1406204"/>
              <a:gd name="connsiteY4" fmla="*/ 1179381 h 2002338"/>
              <a:gd name="connsiteX5" fmla="*/ 775923 w 1406204"/>
              <a:gd name="connsiteY5" fmla="*/ 1152994 h 2002338"/>
              <a:gd name="connsiteX6" fmla="*/ 670193 w 1406204"/>
              <a:gd name="connsiteY6" fmla="*/ 900834 h 2002338"/>
              <a:gd name="connsiteX7" fmla="*/ 840780 w 1406204"/>
              <a:gd name="connsiteY7" fmla="*/ 691733 h 2002338"/>
              <a:gd name="connsiteX8" fmla="*/ 1164833 w 1406204"/>
              <a:gd name="connsiteY8" fmla="*/ 639112 h 2002338"/>
              <a:gd name="connsiteX9" fmla="*/ 1160398 w 1406204"/>
              <a:gd name="connsiteY9" fmla="*/ 425607 h 2002338"/>
              <a:gd name="connsiteX10" fmla="*/ 1406204 w 1406204"/>
              <a:gd name="connsiteY10" fmla="*/ 0 h 2002338"/>
              <a:gd name="connsiteX0" fmla="*/ 0 w 1406204"/>
              <a:gd name="connsiteY0" fmla="*/ 2002338 h 2002338"/>
              <a:gd name="connsiteX1" fmla="*/ 189599 w 1406204"/>
              <a:gd name="connsiteY1" fmla="*/ 1637921 h 2002338"/>
              <a:gd name="connsiteX2" fmla="*/ 244636 w 1406204"/>
              <a:gd name="connsiteY2" fmla="*/ 1563992 h 2002338"/>
              <a:gd name="connsiteX3" fmla="*/ 224572 w 1406204"/>
              <a:gd name="connsiteY3" fmla="*/ 1612525 h 2002338"/>
              <a:gd name="connsiteX4" fmla="*/ 463495 w 1406204"/>
              <a:gd name="connsiteY4" fmla="*/ 1179381 h 2002338"/>
              <a:gd name="connsiteX5" fmla="*/ 775923 w 1406204"/>
              <a:gd name="connsiteY5" fmla="*/ 1152994 h 2002338"/>
              <a:gd name="connsiteX6" fmla="*/ 670193 w 1406204"/>
              <a:gd name="connsiteY6" fmla="*/ 900834 h 2002338"/>
              <a:gd name="connsiteX7" fmla="*/ 840780 w 1406204"/>
              <a:gd name="connsiteY7" fmla="*/ 691733 h 2002338"/>
              <a:gd name="connsiteX8" fmla="*/ 1164833 w 1406204"/>
              <a:gd name="connsiteY8" fmla="*/ 639112 h 2002338"/>
              <a:gd name="connsiteX9" fmla="*/ 1160398 w 1406204"/>
              <a:gd name="connsiteY9" fmla="*/ 425607 h 2002338"/>
              <a:gd name="connsiteX10" fmla="*/ 1406204 w 1406204"/>
              <a:gd name="connsiteY10" fmla="*/ 0 h 2002338"/>
              <a:gd name="connsiteX0" fmla="*/ 9851 w 1223818"/>
              <a:gd name="connsiteY0" fmla="*/ 1604699 h 1645322"/>
              <a:gd name="connsiteX1" fmla="*/ 7213 w 1223818"/>
              <a:gd name="connsiteY1" fmla="*/ 1637921 h 1645322"/>
              <a:gd name="connsiteX2" fmla="*/ 62250 w 1223818"/>
              <a:gd name="connsiteY2" fmla="*/ 1563992 h 1645322"/>
              <a:gd name="connsiteX3" fmla="*/ 42186 w 1223818"/>
              <a:gd name="connsiteY3" fmla="*/ 1612525 h 1645322"/>
              <a:gd name="connsiteX4" fmla="*/ 281109 w 1223818"/>
              <a:gd name="connsiteY4" fmla="*/ 1179381 h 1645322"/>
              <a:gd name="connsiteX5" fmla="*/ 593537 w 1223818"/>
              <a:gd name="connsiteY5" fmla="*/ 1152994 h 1645322"/>
              <a:gd name="connsiteX6" fmla="*/ 487807 w 1223818"/>
              <a:gd name="connsiteY6" fmla="*/ 900834 h 1645322"/>
              <a:gd name="connsiteX7" fmla="*/ 658394 w 1223818"/>
              <a:gd name="connsiteY7" fmla="*/ 691733 h 1645322"/>
              <a:gd name="connsiteX8" fmla="*/ 982447 w 1223818"/>
              <a:gd name="connsiteY8" fmla="*/ 639112 h 1645322"/>
              <a:gd name="connsiteX9" fmla="*/ 978012 w 1223818"/>
              <a:gd name="connsiteY9" fmla="*/ 425607 h 1645322"/>
              <a:gd name="connsiteX10" fmla="*/ 1223818 w 1223818"/>
              <a:gd name="connsiteY10" fmla="*/ 0 h 1645322"/>
              <a:gd name="connsiteX0" fmla="*/ 9851 w 1127700"/>
              <a:gd name="connsiteY0" fmla="*/ 1371935 h 1412558"/>
              <a:gd name="connsiteX1" fmla="*/ 7213 w 1127700"/>
              <a:gd name="connsiteY1" fmla="*/ 1405157 h 1412558"/>
              <a:gd name="connsiteX2" fmla="*/ 62250 w 1127700"/>
              <a:gd name="connsiteY2" fmla="*/ 1331228 h 1412558"/>
              <a:gd name="connsiteX3" fmla="*/ 42186 w 1127700"/>
              <a:gd name="connsiteY3" fmla="*/ 1379761 h 1412558"/>
              <a:gd name="connsiteX4" fmla="*/ 281109 w 1127700"/>
              <a:gd name="connsiteY4" fmla="*/ 946617 h 1412558"/>
              <a:gd name="connsiteX5" fmla="*/ 593537 w 1127700"/>
              <a:gd name="connsiteY5" fmla="*/ 920230 h 1412558"/>
              <a:gd name="connsiteX6" fmla="*/ 487807 w 1127700"/>
              <a:gd name="connsiteY6" fmla="*/ 668070 h 1412558"/>
              <a:gd name="connsiteX7" fmla="*/ 658394 w 1127700"/>
              <a:gd name="connsiteY7" fmla="*/ 458969 h 1412558"/>
              <a:gd name="connsiteX8" fmla="*/ 982447 w 1127700"/>
              <a:gd name="connsiteY8" fmla="*/ 406348 h 1412558"/>
              <a:gd name="connsiteX9" fmla="*/ 978012 w 1127700"/>
              <a:gd name="connsiteY9" fmla="*/ 192843 h 1412558"/>
              <a:gd name="connsiteX10" fmla="*/ 1127700 w 1127700"/>
              <a:gd name="connsiteY10" fmla="*/ 0 h 1412558"/>
              <a:gd name="connsiteX0" fmla="*/ 9851 w 1127700"/>
              <a:gd name="connsiteY0" fmla="*/ 1371935 h 1412558"/>
              <a:gd name="connsiteX1" fmla="*/ 7213 w 1127700"/>
              <a:gd name="connsiteY1" fmla="*/ 1405157 h 1412558"/>
              <a:gd name="connsiteX2" fmla="*/ 62250 w 1127700"/>
              <a:gd name="connsiteY2" fmla="*/ 1331228 h 1412558"/>
              <a:gd name="connsiteX3" fmla="*/ 42186 w 1127700"/>
              <a:gd name="connsiteY3" fmla="*/ 1379761 h 1412558"/>
              <a:gd name="connsiteX4" fmla="*/ 281109 w 1127700"/>
              <a:gd name="connsiteY4" fmla="*/ 946617 h 1412558"/>
              <a:gd name="connsiteX5" fmla="*/ 593537 w 1127700"/>
              <a:gd name="connsiteY5" fmla="*/ 920230 h 1412558"/>
              <a:gd name="connsiteX6" fmla="*/ 487807 w 1127700"/>
              <a:gd name="connsiteY6" fmla="*/ 668070 h 1412558"/>
              <a:gd name="connsiteX7" fmla="*/ 783349 w 1127700"/>
              <a:gd name="connsiteY7" fmla="*/ 468667 h 1412558"/>
              <a:gd name="connsiteX8" fmla="*/ 982447 w 1127700"/>
              <a:gd name="connsiteY8" fmla="*/ 406348 h 1412558"/>
              <a:gd name="connsiteX9" fmla="*/ 978012 w 1127700"/>
              <a:gd name="connsiteY9" fmla="*/ 192843 h 1412558"/>
              <a:gd name="connsiteX10" fmla="*/ 1127700 w 1127700"/>
              <a:gd name="connsiteY10" fmla="*/ 0 h 1412558"/>
              <a:gd name="connsiteX0" fmla="*/ 9851 w 1127700"/>
              <a:gd name="connsiteY0" fmla="*/ 1371935 h 1412558"/>
              <a:gd name="connsiteX1" fmla="*/ 7213 w 1127700"/>
              <a:gd name="connsiteY1" fmla="*/ 1405157 h 1412558"/>
              <a:gd name="connsiteX2" fmla="*/ 62250 w 1127700"/>
              <a:gd name="connsiteY2" fmla="*/ 1331228 h 1412558"/>
              <a:gd name="connsiteX3" fmla="*/ 42186 w 1127700"/>
              <a:gd name="connsiteY3" fmla="*/ 1379761 h 1412558"/>
              <a:gd name="connsiteX4" fmla="*/ 281109 w 1127700"/>
              <a:gd name="connsiteY4" fmla="*/ 946617 h 1412558"/>
              <a:gd name="connsiteX5" fmla="*/ 593537 w 1127700"/>
              <a:gd name="connsiteY5" fmla="*/ 920230 h 1412558"/>
              <a:gd name="connsiteX6" fmla="*/ 487807 w 1127700"/>
              <a:gd name="connsiteY6" fmla="*/ 668070 h 1412558"/>
              <a:gd name="connsiteX7" fmla="*/ 612761 w 1127700"/>
              <a:gd name="connsiteY7" fmla="*/ 726262 h 1412558"/>
              <a:gd name="connsiteX8" fmla="*/ 783349 w 1127700"/>
              <a:gd name="connsiteY8" fmla="*/ 468667 h 1412558"/>
              <a:gd name="connsiteX9" fmla="*/ 982447 w 1127700"/>
              <a:gd name="connsiteY9" fmla="*/ 406348 h 1412558"/>
              <a:gd name="connsiteX10" fmla="*/ 978012 w 1127700"/>
              <a:gd name="connsiteY10" fmla="*/ 192843 h 1412558"/>
              <a:gd name="connsiteX11" fmla="*/ 1127700 w 1127700"/>
              <a:gd name="connsiteY11" fmla="*/ 0 h 1412558"/>
              <a:gd name="connsiteX0" fmla="*/ 9851 w 1127700"/>
              <a:gd name="connsiteY0" fmla="*/ 1371935 h 1412558"/>
              <a:gd name="connsiteX1" fmla="*/ 7213 w 1127700"/>
              <a:gd name="connsiteY1" fmla="*/ 1405157 h 1412558"/>
              <a:gd name="connsiteX2" fmla="*/ 62250 w 1127700"/>
              <a:gd name="connsiteY2" fmla="*/ 1331228 h 1412558"/>
              <a:gd name="connsiteX3" fmla="*/ 42186 w 1127700"/>
              <a:gd name="connsiteY3" fmla="*/ 1379761 h 1412558"/>
              <a:gd name="connsiteX4" fmla="*/ 281109 w 1127700"/>
              <a:gd name="connsiteY4" fmla="*/ 946617 h 1412558"/>
              <a:gd name="connsiteX5" fmla="*/ 593537 w 1127700"/>
              <a:gd name="connsiteY5" fmla="*/ 920230 h 1412558"/>
              <a:gd name="connsiteX6" fmla="*/ 612761 w 1127700"/>
              <a:gd name="connsiteY6" fmla="*/ 745659 h 1412558"/>
              <a:gd name="connsiteX7" fmla="*/ 612761 w 1127700"/>
              <a:gd name="connsiteY7" fmla="*/ 726262 h 1412558"/>
              <a:gd name="connsiteX8" fmla="*/ 783349 w 1127700"/>
              <a:gd name="connsiteY8" fmla="*/ 468667 h 1412558"/>
              <a:gd name="connsiteX9" fmla="*/ 982447 w 1127700"/>
              <a:gd name="connsiteY9" fmla="*/ 406348 h 1412558"/>
              <a:gd name="connsiteX10" fmla="*/ 978012 w 1127700"/>
              <a:gd name="connsiteY10" fmla="*/ 192843 h 1412558"/>
              <a:gd name="connsiteX11" fmla="*/ 1127700 w 1127700"/>
              <a:gd name="connsiteY11" fmla="*/ 0 h 1412558"/>
              <a:gd name="connsiteX0" fmla="*/ 9851 w 1127700"/>
              <a:gd name="connsiteY0" fmla="*/ 1371935 h 1412558"/>
              <a:gd name="connsiteX1" fmla="*/ 7213 w 1127700"/>
              <a:gd name="connsiteY1" fmla="*/ 1405157 h 1412558"/>
              <a:gd name="connsiteX2" fmla="*/ 62250 w 1127700"/>
              <a:gd name="connsiteY2" fmla="*/ 1331228 h 1412558"/>
              <a:gd name="connsiteX3" fmla="*/ 42186 w 1127700"/>
              <a:gd name="connsiteY3" fmla="*/ 1379761 h 1412558"/>
              <a:gd name="connsiteX4" fmla="*/ 281109 w 1127700"/>
              <a:gd name="connsiteY4" fmla="*/ 946617 h 1412558"/>
              <a:gd name="connsiteX5" fmla="*/ 593537 w 1127700"/>
              <a:gd name="connsiteY5" fmla="*/ 920230 h 1412558"/>
              <a:gd name="connsiteX6" fmla="*/ 612761 w 1127700"/>
              <a:gd name="connsiteY6" fmla="*/ 745659 h 1412558"/>
              <a:gd name="connsiteX7" fmla="*/ 574314 w 1127700"/>
              <a:gd name="connsiteY7" fmla="*/ 658372 h 1412558"/>
              <a:gd name="connsiteX8" fmla="*/ 783349 w 1127700"/>
              <a:gd name="connsiteY8" fmla="*/ 468667 h 1412558"/>
              <a:gd name="connsiteX9" fmla="*/ 982447 w 1127700"/>
              <a:gd name="connsiteY9" fmla="*/ 406348 h 1412558"/>
              <a:gd name="connsiteX10" fmla="*/ 978012 w 1127700"/>
              <a:gd name="connsiteY10" fmla="*/ 192843 h 1412558"/>
              <a:gd name="connsiteX11" fmla="*/ 1127700 w 1127700"/>
              <a:gd name="connsiteY11" fmla="*/ 0 h 1412558"/>
              <a:gd name="connsiteX0" fmla="*/ 9851 w 1127700"/>
              <a:gd name="connsiteY0" fmla="*/ 1371935 h 1412558"/>
              <a:gd name="connsiteX1" fmla="*/ 7213 w 1127700"/>
              <a:gd name="connsiteY1" fmla="*/ 1405157 h 1412558"/>
              <a:gd name="connsiteX2" fmla="*/ 62250 w 1127700"/>
              <a:gd name="connsiteY2" fmla="*/ 1331228 h 1412558"/>
              <a:gd name="connsiteX3" fmla="*/ 42186 w 1127700"/>
              <a:gd name="connsiteY3" fmla="*/ 1379761 h 1412558"/>
              <a:gd name="connsiteX4" fmla="*/ 281109 w 1127700"/>
              <a:gd name="connsiteY4" fmla="*/ 946617 h 1412558"/>
              <a:gd name="connsiteX5" fmla="*/ 593537 w 1127700"/>
              <a:gd name="connsiteY5" fmla="*/ 920230 h 1412558"/>
              <a:gd name="connsiteX6" fmla="*/ 612761 w 1127700"/>
              <a:gd name="connsiteY6" fmla="*/ 745659 h 1412558"/>
              <a:gd name="connsiteX7" fmla="*/ 574314 w 1127700"/>
              <a:gd name="connsiteY7" fmla="*/ 658372 h 1412558"/>
              <a:gd name="connsiteX8" fmla="*/ 783349 w 1127700"/>
              <a:gd name="connsiteY8" fmla="*/ 468667 h 1412558"/>
              <a:gd name="connsiteX9" fmla="*/ 982447 w 1127700"/>
              <a:gd name="connsiteY9" fmla="*/ 406348 h 1412558"/>
              <a:gd name="connsiteX10" fmla="*/ 978012 w 1127700"/>
              <a:gd name="connsiteY10" fmla="*/ 192843 h 1412558"/>
              <a:gd name="connsiteX11" fmla="*/ 1127700 w 1127700"/>
              <a:gd name="connsiteY11" fmla="*/ 0 h 1412558"/>
              <a:gd name="connsiteX0" fmla="*/ 9851 w 1127700"/>
              <a:gd name="connsiteY0" fmla="*/ 1371935 h 1412558"/>
              <a:gd name="connsiteX1" fmla="*/ 7213 w 1127700"/>
              <a:gd name="connsiteY1" fmla="*/ 1405157 h 1412558"/>
              <a:gd name="connsiteX2" fmla="*/ 62250 w 1127700"/>
              <a:gd name="connsiteY2" fmla="*/ 1331228 h 1412558"/>
              <a:gd name="connsiteX3" fmla="*/ 42186 w 1127700"/>
              <a:gd name="connsiteY3" fmla="*/ 1379761 h 1412558"/>
              <a:gd name="connsiteX4" fmla="*/ 367616 w 1127700"/>
              <a:gd name="connsiteY4" fmla="*/ 946617 h 1412558"/>
              <a:gd name="connsiteX5" fmla="*/ 593537 w 1127700"/>
              <a:gd name="connsiteY5" fmla="*/ 920230 h 1412558"/>
              <a:gd name="connsiteX6" fmla="*/ 612761 w 1127700"/>
              <a:gd name="connsiteY6" fmla="*/ 745659 h 1412558"/>
              <a:gd name="connsiteX7" fmla="*/ 574314 w 1127700"/>
              <a:gd name="connsiteY7" fmla="*/ 658372 h 1412558"/>
              <a:gd name="connsiteX8" fmla="*/ 783349 w 1127700"/>
              <a:gd name="connsiteY8" fmla="*/ 468667 h 1412558"/>
              <a:gd name="connsiteX9" fmla="*/ 982447 w 1127700"/>
              <a:gd name="connsiteY9" fmla="*/ 406348 h 1412558"/>
              <a:gd name="connsiteX10" fmla="*/ 978012 w 1127700"/>
              <a:gd name="connsiteY10" fmla="*/ 192843 h 1412558"/>
              <a:gd name="connsiteX11" fmla="*/ 1127700 w 1127700"/>
              <a:gd name="connsiteY11" fmla="*/ 0 h 1412558"/>
              <a:gd name="connsiteX0" fmla="*/ 9851 w 1127700"/>
              <a:gd name="connsiteY0" fmla="*/ 1371935 h 1412558"/>
              <a:gd name="connsiteX1" fmla="*/ 7213 w 1127700"/>
              <a:gd name="connsiteY1" fmla="*/ 1405157 h 1412558"/>
              <a:gd name="connsiteX2" fmla="*/ 254487 w 1127700"/>
              <a:gd name="connsiteY2" fmla="*/ 1030574 h 1412558"/>
              <a:gd name="connsiteX3" fmla="*/ 42186 w 1127700"/>
              <a:gd name="connsiteY3" fmla="*/ 1379761 h 1412558"/>
              <a:gd name="connsiteX4" fmla="*/ 367616 w 1127700"/>
              <a:gd name="connsiteY4" fmla="*/ 946617 h 1412558"/>
              <a:gd name="connsiteX5" fmla="*/ 593537 w 1127700"/>
              <a:gd name="connsiteY5" fmla="*/ 920230 h 1412558"/>
              <a:gd name="connsiteX6" fmla="*/ 612761 w 1127700"/>
              <a:gd name="connsiteY6" fmla="*/ 745659 h 1412558"/>
              <a:gd name="connsiteX7" fmla="*/ 574314 w 1127700"/>
              <a:gd name="connsiteY7" fmla="*/ 658372 h 1412558"/>
              <a:gd name="connsiteX8" fmla="*/ 783349 w 1127700"/>
              <a:gd name="connsiteY8" fmla="*/ 468667 h 1412558"/>
              <a:gd name="connsiteX9" fmla="*/ 982447 w 1127700"/>
              <a:gd name="connsiteY9" fmla="*/ 406348 h 1412558"/>
              <a:gd name="connsiteX10" fmla="*/ 978012 w 1127700"/>
              <a:gd name="connsiteY10" fmla="*/ 192843 h 1412558"/>
              <a:gd name="connsiteX11" fmla="*/ 1127700 w 1127700"/>
              <a:gd name="connsiteY11" fmla="*/ 0 h 1412558"/>
              <a:gd name="connsiteX0" fmla="*/ 9851 w 1127700"/>
              <a:gd name="connsiteY0" fmla="*/ 1371935 h 1412558"/>
              <a:gd name="connsiteX1" fmla="*/ 7213 w 1127700"/>
              <a:gd name="connsiteY1" fmla="*/ 1405157 h 1412558"/>
              <a:gd name="connsiteX2" fmla="*/ 254487 w 1127700"/>
              <a:gd name="connsiteY2" fmla="*/ 1030574 h 1412558"/>
              <a:gd name="connsiteX3" fmla="*/ 42186 w 1127700"/>
              <a:gd name="connsiteY3" fmla="*/ 1379761 h 1412558"/>
              <a:gd name="connsiteX4" fmla="*/ 209062 w 1127700"/>
              <a:gd name="connsiteY4" fmla="*/ 1026916 h 1412558"/>
              <a:gd name="connsiteX5" fmla="*/ 367616 w 1127700"/>
              <a:gd name="connsiteY5" fmla="*/ 946617 h 1412558"/>
              <a:gd name="connsiteX6" fmla="*/ 593537 w 1127700"/>
              <a:gd name="connsiteY6" fmla="*/ 920230 h 1412558"/>
              <a:gd name="connsiteX7" fmla="*/ 612761 w 1127700"/>
              <a:gd name="connsiteY7" fmla="*/ 745659 h 1412558"/>
              <a:gd name="connsiteX8" fmla="*/ 574314 w 1127700"/>
              <a:gd name="connsiteY8" fmla="*/ 658372 h 1412558"/>
              <a:gd name="connsiteX9" fmla="*/ 783349 w 1127700"/>
              <a:gd name="connsiteY9" fmla="*/ 468667 h 1412558"/>
              <a:gd name="connsiteX10" fmla="*/ 982447 w 1127700"/>
              <a:gd name="connsiteY10" fmla="*/ 406348 h 1412558"/>
              <a:gd name="connsiteX11" fmla="*/ 978012 w 1127700"/>
              <a:gd name="connsiteY11" fmla="*/ 192843 h 1412558"/>
              <a:gd name="connsiteX12" fmla="*/ 1127700 w 1127700"/>
              <a:gd name="connsiteY12" fmla="*/ 0 h 1412558"/>
              <a:gd name="connsiteX0" fmla="*/ 263431 w 1121759"/>
              <a:gd name="connsiteY0" fmla="*/ 1071282 h 1407250"/>
              <a:gd name="connsiteX1" fmla="*/ 1272 w 1121759"/>
              <a:gd name="connsiteY1" fmla="*/ 1405157 h 1407250"/>
              <a:gd name="connsiteX2" fmla="*/ 248546 w 1121759"/>
              <a:gd name="connsiteY2" fmla="*/ 1030574 h 1407250"/>
              <a:gd name="connsiteX3" fmla="*/ 36245 w 1121759"/>
              <a:gd name="connsiteY3" fmla="*/ 1379761 h 1407250"/>
              <a:gd name="connsiteX4" fmla="*/ 203121 w 1121759"/>
              <a:gd name="connsiteY4" fmla="*/ 1026916 h 1407250"/>
              <a:gd name="connsiteX5" fmla="*/ 361675 w 1121759"/>
              <a:gd name="connsiteY5" fmla="*/ 946617 h 1407250"/>
              <a:gd name="connsiteX6" fmla="*/ 587596 w 1121759"/>
              <a:gd name="connsiteY6" fmla="*/ 920230 h 1407250"/>
              <a:gd name="connsiteX7" fmla="*/ 606820 w 1121759"/>
              <a:gd name="connsiteY7" fmla="*/ 745659 h 1407250"/>
              <a:gd name="connsiteX8" fmla="*/ 568373 w 1121759"/>
              <a:gd name="connsiteY8" fmla="*/ 658372 h 1407250"/>
              <a:gd name="connsiteX9" fmla="*/ 777408 w 1121759"/>
              <a:gd name="connsiteY9" fmla="*/ 468667 h 1407250"/>
              <a:gd name="connsiteX10" fmla="*/ 976506 w 1121759"/>
              <a:gd name="connsiteY10" fmla="*/ 406348 h 1407250"/>
              <a:gd name="connsiteX11" fmla="*/ 972071 w 1121759"/>
              <a:gd name="connsiteY11" fmla="*/ 192843 h 1407250"/>
              <a:gd name="connsiteX12" fmla="*/ 1121759 w 1121759"/>
              <a:gd name="connsiteY12" fmla="*/ 0 h 1407250"/>
              <a:gd name="connsiteX0" fmla="*/ 263431 w 1121759"/>
              <a:gd name="connsiteY0" fmla="*/ 1071282 h 1407250"/>
              <a:gd name="connsiteX1" fmla="*/ 1272 w 1121759"/>
              <a:gd name="connsiteY1" fmla="*/ 1405157 h 1407250"/>
              <a:gd name="connsiteX2" fmla="*/ 248546 w 1121759"/>
              <a:gd name="connsiteY2" fmla="*/ 1030574 h 1407250"/>
              <a:gd name="connsiteX3" fmla="*/ 36245 w 1121759"/>
              <a:gd name="connsiteY3" fmla="*/ 1379761 h 1407250"/>
              <a:gd name="connsiteX4" fmla="*/ 260793 w 1121759"/>
              <a:gd name="connsiteY4" fmla="*/ 988122 h 1407250"/>
              <a:gd name="connsiteX5" fmla="*/ 203121 w 1121759"/>
              <a:gd name="connsiteY5" fmla="*/ 1026916 h 1407250"/>
              <a:gd name="connsiteX6" fmla="*/ 361675 w 1121759"/>
              <a:gd name="connsiteY6" fmla="*/ 946617 h 1407250"/>
              <a:gd name="connsiteX7" fmla="*/ 587596 w 1121759"/>
              <a:gd name="connsiteY7" fmla="*/ 920230 h 1407250"/>
              <a:gd name="connsiteX8" fmla="*/ 606820 w 1121759"/>
              <a:gd name="connsiteY8" fmla="*/ 745659 h 1407250"/>
              <a:gd name="connsiteX9" fmla="*/ 568373 w 1121759"/>
              <a:gd name="connsiteY9" fmla="*/ 658372 h 1407250"/>
              <a:gd name="connsiteX10" fmla="*/ 777408 w 1121759"/>
              <a:gd name="connsiteY10" fmla="*/ 468667 h 1407250"/>
              <a:gd name="connsiteX11" fmla="*/ 976506 w 1121759"/>
              <a:gd name="connsiteY11" fmla="*/ 406348 h 1407250"/>
              <a:gd name="connsiteX12" fmla="*/ 972071 w 1121759"/>
              <a:gd name="connsiteY12" fmla="*/ 192843 h 1407250"/>
              <a:gd name="connsiteX13" fmla="*/ 1121759 w 1121759"/>
              <a:gd name="connsiteY13" fmla="*/ 0 h 1407250"/>
              <a:gd name="connsiteX0" fmla="*/ 263431 w 1121759"/>
              <a:gd name="connsiteY0" fmla="*/ 1071282 h 1407250"/>
              <a:gd name="connsiteX1" fmla="*/ 1272 w 1121759"/>
              <a:gd name="connsiteY1" fmla="*/ 1405157 h 1407250"/>
              <a:gd name="connsiteX2" fmla="*/ 248546 w 1121759"/>
              <a:gd name="connsiteY2" fmla="*/ 1030574 h 1407250"/>
              <a:gd name="connsiteX3" fmla="*/ 199648 w 1121759"/>
              <a:gd name="connsiteY3" fmla="*/ 1050012 h 1407250"/>
              <a:gd name="connsiteX4" fmla="*/ 260793 w 1121759"/>
              <a:gd name="connsiteY4" fmla="*/ 988122 h 1407250"/>
              <a:gd name="connsiteX5" fmla="*/ 203121 w 1121759"/>
              <a:gd name="connsiteY5" fmla="*/ 1026916 h 1407250"/>
              <a:gd name="connsiteX6" fmla="*/ 361675 w 1121759"/>
              <a:gd name="connsiteY6" fmla="*/ 946617 h 1407250"/>
              <a:gd name="connsiteX7" fmla="*/ 587596 w 1121759"/>
              <a:gd name="connsiteY7" fmla="*/ 920230 h 1407250"/>
              <a:gd name="connsiteX8" fmla="*/ 606820 w 1121759"/>
              <a:gd name="connsiteY8" fmla="*/ 745659 h 1407250"/>
              <a:gd name="connsiteX9" fmla="*/ 568373 w 1121759"/>
              <a:gd name="connsiteY9" fmla="*/ 658372 h 1407250"/>
              <a:gd name="connsiteX10" fmla="*/ 777408 w 1121759"/>
              <a:gd name="connsiteY10" fmla="*/ 468667 h 1407250"/>
              <a:gd name="connsiteX11" fmla="*/ 976506 w 1121759"/>
              <a:gd name="connsiteY11" fmla="*/ 406348 h 1407250"/>
              <a:gd name="connsiteX12" fmla="*/ 972071 w 1121759"/>
              <a:gd name="connsiteY12" fmla="*/ 192843 h 1407250"/>
              <a:gd name="connsiteX13" fmla="*/ 1121759 w 1121759"/>
              <a:gd name="connsiteY13" fmla="*/ 0 h 1407250"/>
              <a:gd name="connsiteX0" fmla="*/ 71110 w 929438"/>
              <a:gd name="connsiteY0" fmla="*/ 1071282 h 1139533"/>
              <a:gd name="connsiteX1" fmla="*/ 30024 w 929438"/>
              <a:gd name="connsiteY1" fmla="*/ 1133599 h 1139533"/>
              <a:gd name="connsiteX2" fmla="*/ 56225 w 929438"/>
              <a:gd name="connsiteY2" fmla="*/ 1030574 h 1139533"/>
              <a:gd name="connsiteX3" fmla="*/ 7327 w 929438"/>
              <a:gd name="connsiteY3" fmla="*/ 1050012 h 1139533"/>
              <a:gd name="connsiteX4" fmla="*/ 68472 w 929438"/>
              <a:gd name="connsiteY4" fmla="*/ 988122 h 1139533"/>
              <a:gd name="connsiteX5" fmla="*/ 10800 w 929438"/>
              <a:gd name="connsiteY5" fmla="*/ 1026916 h 1139533"/>
              <a:gd name="connsiteX6" fmla="*/ 169354 w 929438"/>
              <a:gd name="connsiteY6" fmla="*/ 946617 h 1139533"/>
              <a:gd name="connsiteX7" fmla="*/ 395275 w 929438"/>
              <a:gd name="connsiteY7" fmla="*/ 920230 h 1139533"/>
              <a:gd name="connsiteX8" fmla="*/ 414499 w 929438"/>
              <a:gd name="connsiteY8" fmla="*/ 745659 h 1139533"/>
              <a:gd name="connsiteX9" fmla="*/ 376052 w 929438"/>
              <a:gd name="connsiteY9" fmla="*/ 658372 h 1139533"/>
              <a:gd name="connsiteX10" fmla="*/ 585087 w 929438"/>
              <a:gd name="connsiteY10" fmla="*/ 468667 h 1139533"/>
              <a:gd name="connsiteX11" fmla="*/ 784185 w 929438"/>
              <a:gd name="connsiteY11" fmla="*/ 406348 h 1139533"/>
              <a:gd name="connsiteX12" fmla="*/ 779750 w 929438"/>
              <a:gd name="connsiteY12" fmla="*/ 192843 h 1139533"/>
              <a:gd name="connsiteX13" fmla="*/ 929438 w 929438"/>
              <a:gd name="connsiteY13" fmla="*/ 0 h 1139533"/>
              <a:gd name="connsiteX0" fmla="*/ 71110 w 983038"/>
              <a:gd name="connsiteY0" fmla="*/ 1047715 h 1115966"/>
              <a:gd name="connsiteX1" fmla="*/ 30024 w 983038"/>
              <a:gd name="connsiteY1" fmla="*/ 1110032 h 1115966"/>
              <a:gd name="connsiteX2" fmla="*/ 56225 w 983038"/>
              <a:gd name="connsiteY2" fmla="*/ 1007007 h 1115966"/>
              <a:gd name="connsiteX3" fmla="*/ 7327 w 983038"/>
              <a:gd name="connsiteY3" fmla="*/ 1026445 h 1115966"/>
              <a:gd name="connsiteX4" fmla="*/ 68472 w 983038"/>
              <a:gd name="connsiteY4" fmla="*/ 964555 h 1115966"/>
              <a:gd name="connsiteX5" fmla="*/ 10800 w 983038"/>
              <a:gd name="connsiteY5" fmla="*/ 1003349 h 1115966"/>
              <a:gd name="connsiteX6" fmla="*/ 169354 w 983038"/>
              <a:gd name="connsiteY6" fmla="*/ 923050 h 1115966"/>
              <a:gd name="connsiteX7" fmla="*/ 395275 w 983038"/>
              <a:gd name="connsiteY7" fmla="*/ 896663 h 1115966"/>
              <a:gd name="connsiteX8" fmla="*/ 414499 w 983038"/>
              <a:gd name="connsiteY8" fmla="*/ 722092 h 1115966"/>
              <a:gd name="connsiteX9" fmla="*/ 376052 w 983038"/>
              <a:gd name="connsiteY9" fmla="*/ 634805 h 1115966"/>
              <a:gd name="connsiteX10" fmla="*/ 585087 w 983038"/>
              <a:gd name="connsiteY10" fmla="*/ 445100 h 1115966"/>
              <a:gd name="connsiteX11" fmla="*/ 784185 w 983038"/>
              <a:gd name="connsiteY11" fmla="*/ 382781 h 1115966"/>
              <a:gd name="connsiteX12" fmla="*/ 779750 w 983038"/>
              <a:gd name="connsiteY12" fmla="*/ 169276 h 1115966"/>
              <a:gd name="connsiteX13" fmla="*/ 983038 w 983038"/>
              <a:gd name="connsiteY13" fmla="*/ 0 h 1115966"/>
              <a:gd name="connsiteX0" fmla="*/ 71110 w 983038"/>
              <a:gd name="connsiteY0" fmla="*/ 1047715 h 1115966"/>
              <a:gd name="connsiteX1" fmla="*/ 30024 w 983038"/>
              <a:gd name="connsiteY1" fmla="*/ 1110032 h 1115966"/>
              <a:gd name="connsiteX2" fmla="*/ 56225 w 983038"/>
              <a:gd name="connsiteY2" fmla="*/ 1007007 h 1115966"/>
              <a:gd name="connsiteX3" fmla="*/ 7327 w 983038"/>
              <a:gd name="connsiteY3" fmla="*/ 1026445 h 1115966"/>
              <a:gd name="connsiteX4" fmla="*/ 68472 w 983038"/>
              <a:gd name="connsiteY4" fmla="*/ 964555 h 1115966"/>
              <a:gd name="connsiteX5" fmla="*/ 10800 w 983038"/>
              <a:gd name="connsiteY5" fmla="*/ 1003349 h 1115966"/>
              <a:gd name="connsiteX6" fmla="*/ 169354 w 983038"/>
              <a:gd name="connsiteY6" fmla="*/ 923050 h 1115966"/>
              <a:gd name="connsiteX7" fmla="*/ 395275 w 983038"/>
              <a:gd name="connsiteY7" fmla="*/ 896663 h 1115966"/>
              <a:gd name="connsiteX8" fmla="*/ 414499 w 983038"/>
              <a:gd name="connsiteY8" fmla="*/ 722092 h 1115966"/>
              <a:gd name="connsiteX9" fmla="*/ 495008 w 983038"/>
              <a:gd name="connsiteY9" fmla="*/ 554925 h 1115966"/>
              <a:gd name="connsiteX10" fmla="*/ 585087 w 983038"/>
              <a:gd name="connsiteY10" fmla="*/ 445100 h 1115966"/>
              <a:gd name="connsiteX11" fmla="*/ 784185 w 983038"/>
              <a:gd name="connsiteY11" fmla="*/ 382781 h 1115966"/>
              <a:gd name="connsiteX12" fmla="*/ 779750 w 983038"/>
              <a:gd name="connsiteY12" fmla="*/ 169276 h 1115966"/>
              <a:gd name="connsiteX13" fmla="*/ 983038 w 983038"/>
              <a:gd name="connsiteY13" fmla="*/ 0 h 1115966"/>
              <a:gd name="connsiteX0" fmla="*/ 71110 w 983038"/>
              <a:gd name="connsiteY0" fmla="*/ 1047715 h 1115966"/>
              <a:gd name="connsiteX1" fmla="*/ 30024 w 983038"/>
              <a:gd name="connsiteY1" fmla="*/ 1110032 h 1115966"/>
              <a:gd name="connsiteX2" fmla="*/ 56225 w 983038"/>
              <a:gd name="connsiteY2" fmla="*/ 1007007 h 1115966"/>
              <a:gd name="connsiteX3" fmla="*/ 7327 w 983038"/>
              <a:gd name="connsiteY3" fmla="*/ 1026445 h 1115966"/>
              <a:gd name="connsiteX4" fmla="*/ 68472 w 983038"/>
              <a:gd name="connsiteY4" fmla="*/ 964555 h 1115966"/>
              <a:gd name="connsiteX5" fmla="*/ 10800 w 983038"/>
              <a:gd name="connsiteY5" fmla="*/ 1003349 h 1115966"/>
              <a:gd name="connsiteX6" fmla="*/ 169354 w 983038"/>
              <a:gd name="connsiteY6" fmla="*/ 923050 h 1115966"/>
              <a:gd name="connsiteX7" fmla="*/ 395275 w 983038"/>
              <a:gd name="connsiteY7" fmla="*/ 896663 h 1115966"/>
              <a:gd name="connsiteX8" fmla="*/ 414499 w 983038"/>
              <a:gd name="connsiteY8" fmla="*/ 722092 h 1115966"/>
              <a:gd name="connsiteX9" fmla="*/ 476394 w 983038"/>
              <a:gd name="connsiteY9" fmla="*/ 510218 h 1115966"/>
              <a:gd name="connsiteX10" fmla="*/ 585087 w 983038"/>
              <a:gd name="connsiteY10" fmla="*/ 445100 h 1115966"/>
              <a:gd name="connsiteX11" fmla="*/ 784185 w 983038"/>
              <a:gd name="connsiteY11" fmla="*/ 382781 h 1115966"/>
              <a:gd name="connsiteX12" fmla="*/ 779750 w 983038"/>
              <a:gd name="connsiteY12" fmla="*/ 169276 h 1115966"/>
              <a:gd name="connsiteX13" fmla="*/ 983038 w 983038"/>
              <a:gd name="connsiteY13" fmla="*/ 0 h 1115966"/>
              <a:gd name="connsiteX0" fmla="*/ 71110 w 983038"/>
              <a:gd name="connsiteY0" fmla="*/ 1047715 h 1115966"/>
              <a:gd name="connsiteX1" fmla="*/ 30024 w 983038"/>
              <a:gd name="connsiteY1" fmla="*/ 1110032 h 1115966"/>
              <a:gd name="connsiteX2" fmla="*/ 56225 w 983038"/>
              <a:gd name="connsiteY2" fmla="*/ 1007007 h 1115966"/>
              <a:gd name="connsiteX3" fmla="*/ 7327 w 983038"/>
              <a:gd name="connsiteY3" fmla="*/ 1026445 h 1115966"/>
              <a:gd name="connsiteX4" fmla="*/ 68472 w 983038"/>
              <a:gd name="connsiteY4" fmla="*/ 964555 h 1115966"/>
              <a:gd name="connsiteX5" fmla="*/ 10800 w 983038"/>
              <a:gd name="connsiteY5" fmla="*/ 1003349 h 1115966"/>
              <a:gd name="connsiteX6" fmla="*/ 169354 w 983038"/>
              <a:gd name="connsiteY6" fmla="*/ 923050 h 1115966"/>
              <a:gd name="connsiteX7" fmla="*/ 395275 w 983038"/>
              <a:gd name="connsiteY7" fmla="*/ 896663 h 1115966"/>
              <a:gd name="connsiteX8" fmla="*/ 500809 w 983038"/>
              <a:gd name="connsiteY8" fmla="*/ 653946 h 1115966"/>
              <a:gd name="connsiteX9" fmla="*/ 476394 w 983038"/>
              <a:gd name="connsiteY9" fmla="*/ 510218 h 1115966"/>
              <a:gd name="connsiteX10" fmla="*/ 585087 w 983038"/>
              <a:gd name="connsiteY10" fmla="*/ 445100 h 1115966"/>
              <a:gd name="connsiteX11" fmla="*/ 784185 w 983038"/>
              <a:gd name="connsiteY11" fmla="*/ 382781 h 1115966"/>
              <a:gd name="connsiteX12" fmla="*/ 779750 w 983038"/>
              <a:gd name="connsiteY12" fmla="*/ 169276 h 1115966"/>
              <a:gd name="connsiteX13" fmla="*/ 983038 w 983038"/>
              <a:gd name="connsiteY13" fmla="*/ 0 h 1115966"/>
              <a:gd name="connsiteX0" fmla="*/ 71110 w 983038"/>
              <a:gd name="connsiteY0" fmla="*/ 1047715 h 1115966"/>
              <a:gd name="connsiteX1" fmla="*/ 30024 w 983038"/>
              <a:gd name="connsiteY1" fmla="*/ 1110032 h 1115966"/>
              <a:gd name="connsiteX2" fmla="*/ 56225 w 983038"/>
              <a:gd name="connsiteY2" fmla="*/ 1007007 h 1115966"/>
              <a:gd name="connsiteX3" fmla="*/ 7327 w 983038"/>
              <a:gd name="connsiteY3" fmla="*/ 1026445 h 1115966"/>
              <a:gd name="connsiteX4" fmla="*/ 68472 w 983038"/>
              <a:gd name="connsiteY4" fmla="*/ 964555 h 1115966"/>
              <a:gd name="connsiteX5" fmla="*/ 10800 w 983038"/>
              <a:gd name="connsiteY5" fmla="*/ 1003349 h 1115966"/>
              <a:gd name="connsiteX6" fmla="*/ 169354 w 983038"/>
              <a:gd name="connsiteY6" fmla="*/ 923050 h 1115966"/>
              <a:gd name="connsiteX7" fmla="*/ 449000 w 983038"/>
              <a:gd name="connsiteY7" fmla="*/ 760276 h 1115966"/>
              <a:gd name="connsiteX8" fmla="*/ 500809 w 983038"/>
              <a:gd name="connsiteY8" fmla="*/ 653946 h 1115966"/>
              <a:gd name="connsiteX9" fmla="*/ 476394 w 983038"/>
              <a:gd name="connsiteY9" fmla="*/ 510218 h 1115966"/>
              <a:gd name="connsiteX10" fmla="*/ 585087 w 983038"/>
              <a:gd name="connsiteY10" fmla="*/ 445100 h 1115966"/>
              <a:gd name="connsiteX11" fmla="*/ 784185 w 983038"/>
              <a:gd name="connsiteY11" fmla="*/ 382781 h 1115966"/>
              <a:gd name="connsiteX12" fmla="*/ 779750 w 983038"/>
              <a:gd name="connsiteY12" fmla="*/ 169276 h 1115966"/>
              <a:gd name="connsiteX13" fmla="*/ 983038 w 983038"/>
              <a:gd name="connsiteY13" fmla="*/ 0 h 1115966"/>
              <a:gd name="connsiteX0" fmla="*/ 71110 w 983038"/>
              <a:gd name="connsiteY0" fmla="*/ 1047715 h 1115966"/>
              <a:gd name="connsiteX1" fmla="*/ 30024 w 983038"/>
              <a:gd name="connsiteY1" fmla="*/ 1110032 h 1115966"/>
              <a:gd name="connsiteX2" fmla="*/ 56225 w 983038"/>
              <a:gd name="connsiteY2" fmla="*/ 1007007 h 1115966"/>
              <a:gd name="connsiteX3" fmla="*/ 7327 w 983038"/>
              <a:gd name="connsiteY3" fmla="*/ 1026445 h 1115966"/>
              <a:gd name="connsiteX4" fmla="*/ 68472 w 983038"/>
              <a:gd name="connsiteY4" fmla="*/ 964555 h 1115966"/>
              <a:gd name="connsiteX5" fmla="*/ 10800 w 983038"/>
              <a:gd name="connsiteY5" fmla="*/ 1003349 h 1115966"/>
              <a:gd name="connsiteX6" fmla="*/ 253418 w 983038"/>
              <a:gd name="connsiteY6" fmla="*/ 744348 h 1115966"/>
              <a:gd name="connsiteX7" fmla="*/ 449000 w 983038"/>
              <a:gd name="connsiteY7" fmla="*/ 760276 h 1115966"/>
              <a:gd name="connsiteX8" fmla="*/ 500809 w 983038"/>
              <a:gd name="connsiteY8" fmla="*/ 653946 h 1115966"/>
              <a:gd name="connsiteX9" fmla="*/ 476394 w 983038"/>
              <a:gd name="connsiteY9" fmla="*/ 510218 h 1115966"/>
              <a:gd name="connsiteX10" fmla="*/ 585087 w 983038"/>
              <a:gd name="connsiteY10" fmla="*/ 445100 h 1115966"/>
              <a:gd name="connsiteX11" fmla="*/ 784185 w 983038"/>
              <a:gd name="connsiteY11" fmla="*/ 382781 h 1115966"/>
              <a:gd name="connsiteX12" fmla="*/ 779750 w 983038"/>
              <a:gd name="connsiteY12" fmla="*/ 169276 h 1115966"/>
              <a:gd name="connsiteX13" fmla="*/ 983038 w 983038"/>
              <a:gd name="connsiteY13" fmla="*/ 0 h 1115966"/>
              <a:gd name="connsiteX0" fmla="*/ 71110 w 983038"/>
              <a:gd name="connsiteY0" fmla="*/ 1047715 h 1110128"/>
              <a:gd name="connsiteX1" fmla="*/ 30024 w 983038"/>
              <a:gd name="connsiteY1" fmla="*/ 1110032 h 1110128"/>
              <a:gd name="connsiteX2" fmla="*/ 7327 w 983038"/>
              <a:gd name="connsiteY2" fmla="*/ 1026445 h 1110128"/>
              <a:gd name="connsiteX3" fmla="*/ 68472 w 983038"/>
              <a:gd name="connsiteY3" fmla="*/ 964555 h 1110128"/>
              <a:gd name="connsiteX4" fmla="*/ 10800 w 983038"/>
              <a:gd name="connsiteY4" fmla="*/ 1003349 h 1110128"/>
              <a:gd name="connsiteX5" fmla="*/ 253418 w 983038"/>
              <a:gd name="connsiteY5" fmla="*/ 744348 h 1110128"/>
              <a:gd name="connsiteX6" fmla="*/ 449000 w 983038"/>
              <a:gd name="connsiteY6" fmla="*/ 760276 h 1110128"/>
              <a:gd name="connsiteX7" fmla="*/ 500809 w 983038"/>
              <a:gd name="connsiteY7" fmla="*/ 653946 h 1110128"/>
              <a:gd name="connsiteX8" fmla="*/ 476394 w 983038"/>
              <a:gd name="connsiteY8" fmla="*/ 510218 h 1110128"/>
              <a:gd name="connsiteX9" fmla="*/ 585087 w 983038"/>
              <a:gd name="connsiteY9" fmla="*/ 445100 h 1110128"/>
              <a:gd name="connsiteX10" fmla="*/ 784185 w 983038"/>
              <a:gd name="connsiteY10" fmla="*/ 382781 h 1110128"/>
              <a:gd name="connsiteX11" fmla="*/ 779750 w 983038"/>
              <a:gd name="connsiteY11" fmla="*/ 169276 h 1110128"/>
              <a:gd name="connsiteX12" fmla="*/ 983038 w 983038"/>
              <a:gd name="connsiteY12" fmla="*/ 0 h 1110128"/>
              <a:gd name="connsiteX0" fmla="*/ 80283 w 992211"/>
              <a:gd name="connsiteY0" fmla="*/ 1047715 h 1110128"/>
              <a:gd name="connsiteX1" fmla="*/ 39197 w 992211"/>
              <a:gd name="connsiteY1" fmla="*/ 1110032 h 1110128"/>
              <a:gd name="connsiteX2" fmla="*/ 16500 w 992211"/>
              <a:gd name="connsiteY2" fmla="*/ 1026445 h 1110128"/>
              <a:gd name="connsiteX3" fmla="*/ 19973 w 992211"/>
              <a:gd name="connsiteY3" fmla="*/ 1003349 h 1110128"/>
              <a:gd name="connsiteX4" fmla="*/ 262591 w 992211"/>
              <a:gd name="connsiteY4" fmla="*/ 744348 h 1110128"/>
              <a:gd name="connsiteX5" fmla="*/ 458173 w 992211"/>
              <a:gd name="connsiteY5" fmla="*/ 760276 h 1110128"/>
              <a:gd name="connsiteX6" fmla="*/ 509982 w 992211"/>
              <a:gd name="connsiteY6" fmla="*/ 653946 h 1110128"/>
              <a:gd name="connsiteX7" fmla="*/ 485567 w 992211"/>
              <a:gd name="connsiteY7" fmla="*/ 510218 h 1110128"/>
              <a:gd name="connsiteX8" fmla="*/ 594260 w 992211"/>
              <a:gd name="connsiteY8" fmla="*/ 445100 h 1110128"/>
              <a:gd name="connsiteX9" fmla="*/ 793358 w 992211"/>
              <a:gd name="connsiteY9" fmla="*/ 382781 h 1110128"/>
              <a:gd name="connsiteX10" fmla="*/ 788923 w 992211"/>
              <a:gd name="connsiteY10" fmla="*/ 169276 h 1110128"/>
              <a:gd name="connsiteX11" fmla="*/ 992211 w 992211"/>
              <a:gd name="connsiteY11" fmla="*/ 0 h 1110128"/>
              <a:gd name="connsiteX0" fmla="*/ 77483 w 989411"/>
              <a:gd name="connsiteY0" fmla="*/ 1047715 h 1110128"/>
              <a:gd name="connsiteX1" fmla="*/ 36397 w 989411"/>
              <a:gd name="connsiteY1" fmla="*/ 1110032 h 1110128"/>
              <a:gd name="connsiteX2" fmla="*/ 13700 w 989411"/>
              <a:gd name="connsiteY2" fmla="*/ 1026445 h 1110128"/>
              <a:gd name="connsiteX3" fmla="*/ 259791 w 989411"/>
              <a:gd name="connsiteY3" fmla="*/ 744348 h 1110128"/>
              <a:gd name="connsiteX4" fmla="*/ 455373 w 989411"/>
              <a:gd name="connsiteY4" fmla="*/ 760276 h 1110128"/>
              <a:gd name="connsiteX5" fmla="*/ 507182 w 989411"/>
              <a:gd name="connsiteY5" fmla="*/ 653946 h 1110128"/>
              <a:gd name="connsiteX6" fmla="*/ 482767 w 989411"/>
              <a:gd name="connsiteY6" fmla="*/ 510218 h 1110128"/>
              <a:gd name="connsiteX7" fmla="*/ 591460 w 989411"/>
              <a:gd name="connsiteY7" fmla="*/ 445100 h 1110128"/>
              <a:gd name="connsiteX8" fmla="*/ 790558 w 989411"/>
              <a:gd name="connsiteY8" fmla="*/ 382781 h 1110128"/>
              <a:gd name="connsiteX9" fmla="*/ 786123 w 989411"/>
              <a:gd name="connsiteY9" fmla="*/ 169276 h 1110128"/>
              <a:gd name="connsiteX10" fmla="*/ 989411 w 989411"/>
              <a:gd name="connsiteY10" fmla="*/ 0 h 1110128"/>
              <a:gd name="connsiteX0" fmla="*/ 47576 w 959504"/>
              <a:gd name="connsiteY0" fmla="*/ 1047715 h 1120965"/>
              <a:gd name="connsiteX1" fmla="*/ 6490 w 959504"/>
              <a:gd name="connsiteY1" fmla="*/ 1110032 h 1120965"/>
              <a:gd name="connsiteX2" fmla="*/ 229884 w 959504"/>
              <a:gd name="connsiteY2" fmla="*/ 744348 h 1120965"/>
              <a:gd name="connsiteX3" fmla="*/ 425466 w 959504"/>
              <a:gd name="connsiteY3" fmla="*/ 760276 h 1120965"/>
              <a:gd name="connsiteX4" fmla="*/ 477275 w 959504"/>
              <a:gd name="connsiteY4" fmla="*/ 653946 h 1120965"/>
              <a:gd name="connsiteX5" fmla="*/ 452860 w 959504"/>
              <a:gd name="connsiteY5" fmla="*/ 510218 h 1120965"/>
              <a:gd name="connsiteX6" fmla="*/ 561553 w 959504"/>
              <a:gd name="connsiteY6" fmla="*/ 445100 h 1120965"/>
              <a:gd name="connsiteX7" fmla="*/ 760651 w 959504"/>
              <a:gd name="connsiteY7" fmla="*/ 382781 h 1120965"/>
              <a:gd name="connsiteX8" fmla="*/ 756216 w 959504"/>
              <a:gd name="connsiteY8" fmla="*/ 169276 h 1120965"/>
              <a:gd name="connsiteX9" fmla="*/ 959504 w 959504"/>
              <a:gd name="connsiteY9" fmla="*/ 0 h 1120965"/>
              <a:gd name="connsiteX0" fmla="*/ 0 w 953014"/>
              <a:gd name="connsiteY0" fmla="*/ 1110032 h 1110032"/>
              <a:gd name="connsiteX1" fmla="*/ 223394 w 953014"/>
              <a:gd name="connsiteY1" fmla="*/ 744348 h 1110032"/>
              <a:gd name="connsiteX2" fmla="*/ 418976 w 953014"/>
              <a:gd name="connsiteY2" fmla="*/ 760276 h 1110032"/>
              <a:gd name="connsiteX3" fmla="*/ 470785 w 953014"/>
              <a:gd name="connsiteY3" fmla="*/ 653946 h 1110032"/>
              <a:gd name="connsiteX4" fmla="*/ 446370 w 953014"/>
              <a:gd name="connsiteY4" fmla="*/ 510218 h 1110032"/>
              <a:gd name="connsiteX5" fmla="*/ 555063 w 953014"/>
              <a:gd name="connsiteY5" fmla="*/ 445100 h 1110032"/>
              <a:gd name="connsiteX6" fmla="*/ 754161 w 953014"/>
              <a:gd name="connsiteY6" fmla="*/ 382781 h 1110032"/>
              <a:gd name="connsiteX7" fmla="*/ 749726 w 953014"/>
              <a:gd name="connsiteY7" fmla="*/ 169276 h 1110032"/>
              <a:gd name="connsiteX8" fmla="*/ 953014 w 953014"/>
              <a:gd name="connsiteY8" fmla="*/ 0 h 1110032"/>
              <a:gd name="connsiteX0" fmla="*/ 0 w 934178"/>
              <a:gd name="connsiteY0" fmla="*/ 874825 h 874825"/>
              <a:gd name="connsiteX1" fmla="*/ 204558 w 934178"/>
              <a:gd name="connsiteY1" fmla="*/ 744348 h 874825"/>
              <a:gd name="connsiteX2" fmla="*/ 400140 w 934178"/>
              <a:gd name="connsiteY2" fmla="*/ 760276 h 874825"/>
              <a:gd name="connsiteX3" fmla="*/ 451949 w 934178"/>
              <a:gd name="connsiteY3" fmla="*/ 653946 h 874825"/>
              <a:gd name="connsiteX4" fmla="*/ 427534 w 934178"/>
              <a:gd name="connsiteY4" fmla="*/ 510218 h 874825"/>
              <a:gd name="connsiteX5" fmla="*/ 536227 w 934178"/>
              <a:gd name="connsiteY5" fmla="*/ 445100 h 874825"/>
              <a:gd name="connsiteX6" fmla="*/ 735325 w 934178"/>
              <a:gd name="connsiteY6" fmla="*/ 382781 h 874825"/>
              <a:gd name="connsiteX7" fmla="*/ 730890 w 934178"/>
              <a:gd name="connsiteY7" fmla="*/ 169276 h 874825"/>
              <a:gd name="connsiteX8" fmla="*/ 934178 w 934178"/>
              <a:gd name="connsiteY8" fmla="*/ 0 h 874825"/>
              <a:gd name="connsiteX0" fmla="*/ 0 w 840917"/>
              <a:gd name="connsiteY0" fmla="*/ 858434 h 858434"/>
              <a:gd name="connsiteX1" fmla="*/ 111297 w 840917"/>
              <a:gd name="connsiteY1" fmla="*/ 744348 h 858434"/>
              <a:gd name="connsiteX2" fmla="*/ 306879 w 840917"/>
              <a:gd name="connsiteY2" fmla="*/ 760276 h 858434"/>
              <a:gd name="connsiteX3" fmla="*/ 358688 w 840917"/>
              <a:gd name="connsiteY3" fmla="*/ 653946 h 858434"/>
              <a:gd name="connsiteX4" fmla="*/ 334273 w 840917"/>
              <a:gd name="connsiteY4" fmla="*/ 510218 h 858434"/>
              <a:gd name="connsiteX5" fmla="*/ 442966 w 840917"/>
              <a:gd name="connsiteY5" fmla="*/ 445100 h 858434"/>
              <a:gd name="connsiteX6" fmla="*/ 642064 w 840917"/>
              <a:gd name="connsiteY6" fmla="*/ 382781 h 858434"/>
              <a:gd name="connsiteX7" fmla="*/ 637629 w 840917"/>
              <a:gd name="connsiteY7" fmla="*/ 169276 h 858434"/>
              <a:gd name="connsiteX8" fmla="*/ 840917 w 840917"/>
              <a:gd name="connsiteY8" fmla="*/ 0 h 858434"/>
              <a:gd name="connsiteX0" fmla="*/ 0 w 766270"/>
              <a:gd name="connsiteY0" fmla="*/ 797336 h 797336"/>
              <a:gd name="connsiteX1" fmla="*/ 111297 w 766270"/>
              <a:gd name="connsiteY1" fmla="*/ 683250 h 797336"/>
              <a:gd name="connsiteX2" fmla="*/ 306879 w 766270"/>
              <a:gd name="connsiteY2" fmla="*/ 699178 h 797336"/>
              <a:gd name="connsiteX3" fmla="*/ 358688 w 766270"/>
              <a:gd name="connsiteY3" fmla="*/ 592848 h 797336"/>
              <a:gd name="connsiteX4" fmla="*/ 334273 w 766270"/>
              <a:gd name="connsiteY4" fmla="*/ 449120 h 797336"/>
              <a:gd name="connsiteX5" fmla="*/ 442966 w 766270"/>
              <a:gd name="connsiteY5" fmla="*/ 384002 h 797336"/>
              <a:gd name="connsiteX6" fmla="*/ 642064 w 766270"/>
              <a:gd name="connsiteY6" fmla="*/ 321683 h 797336"/>
              <a:gd name="connsiteX7" fmla="*/ 637629 w 766270"/>
              <a:gd name="connsiteY7" fmla="*/ 108178 h 797336"/>
              <a:gd name="connsiteX8" fmla="*/ 766270 w 766270"/>
              <a:gd name="connsiteY8" fmla="*/ 0 h 797336"/>
              <a:gd name="connsiteX0" fmla="*/ 0 w 766270"/>
              <a:gd name="connsiteY0" fmla="*/ 797336 h 797336"/>
              <a:gd name="connsiteX1" fmla="*/ 111297 w 766270"/>
              <a:gd name="connsiteY1" fmla="*/ 683250 h 797336"/>
              <a:gd name="connsiteX2" fmla="*/ 306879 w 766270"/>
              <a:gd name="connsiteY2" fmla="*/ 699178 h 797336"/>
              <a:gd name="connsiteX3" fmla="*/ 358688 w 766270"/>
              <a:gd name="connsiteY3" fmla="*/ 592848 h 797336"/>
              <a:gd name="connsiteX4" fmla="*/ 334273 w 766270"/>
              <a:gd name="connsiteY4" fmla="*/ 449120 h 797336"/>
              <a:gd name="connsiteX5" fmla="*/ 417333 w 766270"/>
              <a:gd name="connsiteY5" fmla="*/ 367515 h 797336"/>
              <a:gd name="connsiteX6" fmla="*/ 642064 w 766270"/>
              <a:gd name="connsiteY6" fmla="*/ 321683 h 797336"/>
              <a:gd name="connsiteX7" fmla="*/ 637629 w 766270"/>
              <a:gd name="connsiteY7" fmla="*/ 108178 h 797336"/>
              <a:gd name="connsiteX8" fmla="*/ 766270 w 766270"/>
              <a:gd name="connsiteY8" fmla="*/ 0 h 797336"/>
              <a:gd name="connsiteX0" fmla="*/ 0 w 766270"/>
              <a:gd name="connsiteY0" fmla="*/ 797336 h 797336"/>
              <a:gd name="connsiteX1" fmla="*/ 111297 w 766270"/>
              <a:gd name="connsiteY1" fmla="*/ 683250 h 797336"/>
              <a:gd name="connsiteX2" fmla="*/ 306879 w 766270"/>
              <a:gd name="connsiteY2" fmla="*/ 699178 h 797336"/>
              <a:gd name="connsiteX3" fmla="*/ 358688 w 766270"/>
              <a:gd name="connsiteY3" fmla="*/ 592848 h 797336"/>
              <a:gd name="connsiteX4" fmla="*/ 334273 w 766270"/>
              <a:gd name="connsiteY4" fmla="*/ 449120 h 797336"/>
              <a:gd name="connsiteX5" fmla="*/ 642064 w 766270"/>
              <a:gd name="connsiteY5" fmla="*/ 321683 h 797336"/>
              <a:gd name="connsiteX6" fmla="*/ 637629 w 766270"/>
              <a:gd name="connsiteY6" fmla="*/ 108178 h 797336"/>
              <a:gd name="connsiteX7" fmla="*/ 766270 w 766270"/>
              <a:gd name="connsiteY7" fmla="*/ 0 h 797336"/>
              <a:gd name="connsiteX0" fmla="*/ 0 w 766270"/>
              <a:gd name="connsiteY0" fmla="*/ 797336 h 797336"/>
              <a:gd name="connsiteX1" fmla="*/ 111297 w 766270"/>
              <a:gd name="connsiteY1" fmla="*/ 683250 h 797336"/>
              <a:gd name="connsiteX2" fmla="*/ 306879 w 766270"/>
              <a:gd name="connsiteY2" fmla="*/ 699178 h 797336"/>
              <a:gd name="connsiteX3" fmla="*/ 358688 w 766270"/>
              <a:gd name="connsiteY3" fmla="*/ 592848 h 797336"/>
              <a:gd name="connsiteX4" fmla="*/ 378644 w 766270"/>
              <a:gd name="connsiteY4" fmla="*/ 350361 h 797336"/>
              <a:gd name="connsiteX5" fmla="*/ 642064 w 766270"/>
              <a:gd name="connsiteY5" fmla="*/ 321683 h 797336"/>
              <a:gd name="connsiteX6" fmla="*/ 637629 w 766270"/>
              <a:gd name="connsiteY6" fmla="*/ 108178 h 797336"/>
              <a:gd name="connsiteX7" fmla="*/ 766270 w 766270"/>
              <a:gd name="connsiteY7" fmla="*/ 0 h 797336"/>
              <a:gd name="connsiteX0" fmla="*/ 0 w 766270"/>
              <a:gd name="connsiteY0" fmla="*/ 797336 h 797336"/>
              <a:gd name="connsiteX1" fmla="*/ 111297 w 766270"/>
              <a:gd name="connsiteY1" fmla="*/ 683250 h 797336"/>
              <a:gd name="connsiteX2" fmla="*/ 306879 w 766270"/>
              <a:gd name="connsiteY2" fmla="*/ 699178 h 797336"/>
              <a:gd name="connsiteX3" fmla="*/ 442690 w 766270"/>
              <a:gd name="connsiteY3" fmla="*/ 494122 h 797336"/>
              <a:gd name="connsiteX4" fmla="*/ 378644 w 766270"/>
              <a:gd name="connsiteY4" fmla="*/ 350361 h 797336"/>
              <a:gd name="connsiteX5" fmla="*/ 642064 w 766270"/>
              <a:gd name="connsiteY5" fmla="*/ 321683 h 797336"/>
              <a:gd name="connsiteX6" fmla="*/ 637629 w 766270"/>
              <a:gd name="connsiteY6" fmla="*/ 108178 h 797336"/>
              <a:gd name="connsiteX7" fmla="*/ 766270 w 766270"/>
              <a:gd name="connsiteY7" fmla="*/ 0 h 797336"/>
              <a:gd name="connsiteX0" fmla="*/ 0 w 766270"/>
              <a:gd name="connsiteY0" fmla="*/ 797336 h 797336"/>
              <a:gd name="connsiteX1" fmla="*/ 111297 w 766270"/>
              <a:gd name="connsiteY1" fmla="*/ 683250 h 797336"/>
              <a:gd name="connsiteX2" fmla="*/ 306879 w 766270"/>
              <a:gd name="connsiteY2" fmla="*/ 699178 h 797336"/>
              <a:gd name="connsiteX3" fmla="*/ 372721 w 766270"/>
              <a:gd name="connsiteY3" fmla="*/ 536407 h 797336"/>
              <a:gd name="connsiteX4" fmla="*/ 378644 w 766270"/>
              <a:gd name="connsiteY4" fmla="*/ 350361 h 797336"/>
              <a:gd name="connsiteX5" fmla="*/ 642064 w 766270"/>
              <a:gd name="connsiteY5" fmla="*/ 321683 h 797336"/>
              <a:gd name="connsiteX6" fmla="*/ 637629 w 766270"/>
              <a:gd name="connsiteY6" fmla="*/ 108178 h 797336"/>
              <a:gd name="connsiteX7" fmla="*/ 766270 w 766270"/>
              <a:gd name="connsiteY7" fmla="*/ 0 h 797336"/>
              <a:gd name="connsiteX0" fmla="*/ 0 w 766270"/>
              <a:gd name="connsiteY0" fmla="*/ 797336 h 797336"/>
              <a:gd name="connsiteX1" fmla="*/ 111297 w 766270"/>
              <a:gd name="connsiteY1" fmla="*/ 683250 h 797336"/>
              <a:gd name="connsiteX2" fmla="*/ 306879 w 766270"/>
              <a:gd name="connsiteY2" fmla="*/ 699178 h 797336"/>
              <a:gd name="connsiteX3" fmla="*/ 372721 w 766270"/>
              <a:gd name="connsiteY3" fmla="*/ 536407 h 797336"/>
              <a:gd name="connsiteX4" fmla="*/ 378644 w 766270"/>
              <a:gd name="connsiteY4" fmla="*/ 350361 h 797336"/>
              <a:gd name="connsiteX5" fmla="*/ 590770 w 766270"/>
              <a:gd name="connsiteY5" fmla="*/ 328699 h 797336"/>
              <a:gd name="connsiteX6" fmla="*/ 637629 w 766270"/>
              <a:gd name="connsiteY6" fmla="*/ 108178 h 797336"/>
              <a:gd name="connsiteX7" fmla="*/ 766270 w 766270"/>
              <a:gd name="connsiteY7" fmla="*/ 0 h 797336"/>
              <a:gd name="connsiteX0" fmla="*/ 0 w 766270"/>
              <a:gd name="connsiteY0" fmla="*/ 797336 h 797336"/>
              <a:gd name="connsiteX1" fmla="*/ 111297 w 766270"/>
              <a:gd name="connsiteY1" fmla="*/ 683250 h 797336"/>
              <a:gd name="connsiteX2" fmla="*/ 306879 w 766270"/>
              <a:gd name="connsiteY2" fmla="*/ 699178 h 797336"/>
              <a:gd name="connsiteX3" fmla="*/ 372721 w 766270"/>
              <a:gd name="connsiteY3" fmla="*/ 536407 h 797336"/>
              <a:gd name="connsiteX4" fmla="*/ 378644 w 766270"/>
              <a:gd name="connsiteY4" fmla="*/ 350361 h 797336"/>
              <a:gd name="connsiteX5" fmla="*/ 590770 w 766270"/>
              <a:gd name="connsiteY5" fmla="*/ 328699 h 797336"/>
              <a:gd name="connsiteX6" fmla="*/ 637629 w 766270"/>
              <a:gd name="connsiteY6" fmla="*/ 108178 h 797336"/>
              <a:gd name="connsiteX7" fmla="*/ 766270 w 766270"/>
              <a:gd name="connsiteY7" fmla="*/ 0 h 797336"/>
              <a:gd name="connsiteX0" fmla="*/ 0 w 766270"/>
              <a:gd name="connsiteY0" fmla="*/ 797336 h 797336"/>
              <a:gd name="connsiteX1" fmla="*/ 111297 w 766270"/>
              <a:gd name="connsiteY1" fmla="*/ 683250 h 797336"/>
              <a:gd name="connsiteX2" fmla="*/ 372721 w 766270"/>
              <a:gd name="connsiteY2" fmla="*/ 536407 h 797336"/>
              <a:gd name="connsiteX3" fmla="*/ 378644 w 766270"/>
              <a:gd name="connsiteY3" fmla="*/ 350361 h 797336"/>
              <a:gd name="connsiteX4" fmla="*/ 590770 w 766270"/>
              <a:gd name="connsiteY4" fmla="*/ 328699 h 797336"/>
              <a:gd name="connsiteX5" fmla="*/ 637629 w 766270"/>
              <a:gd name="connsiteY5" fmla="*/ 108178 h 797336"/>
              <a:gd name="connsiteX6" fmla="*/ 766270 w 766270"/>
              <a:gd name="connsiteY6" fmla="*/ 0 h 797336"/>
              <a:gd name="connsiteX0" fmla="*/ 0 w 766270"/>
              <a:gd name="connsiteY0" fmla="*/ 797336 h 797336"/>
              <a:gd name="connsiteX1" fmla="*/ 150991 w 766270"/>
              <a:gd name="connsiteY1" fmla="*/ 603306 h 797336"/>
              <a:gd name="connsiteX2" fmla="*/ 372721 w 766270"/>
              <a:gd name="connsiteY2" fmla="*/ 536407 h 797336"/>
              <a:gd name="connsiteX3" fmla="*/ 378644 w 766270"/>
              <a:gd name="connsiteY3" fmla="*/ 350361 h 797336"/>
              <a:gd name="connsiteX4" fmla="*/ 590770 w 766270"/>
              <a:gd name="connsiteY4" fmla="*/ 328699 h 797336"/>
              <a:gd name="connsiteX5" fmla="*/ 637629 w 766270"/>
              <a:gd name="connsiteY5" fmla="*/ 108178 h 797336"/>
              <a:gd name="connsiteX6" fmla="*/ 766270 w 766270"/>
              <a:gd name="connsiteY6" fmla="*/ 0 h 797336"/>
              <a:gd name="connsiteX0" fmla="*/ 0 w 766270"/>
              <a:gd name="connsiteY0" fmla="*/ 797336 h 797336"/>
              <a:gd name="connsiteX1" fmla="*/ 150991 w 766270"/>
              <a:gd name="connsiteY1" fmla="*/ 603306 h 797336"/>
              <a:gd name="connsiteX2" fmla="*/ 365673 w 766270"/>
              <a:gd name="connsiteY2" fmla="*/ 604617 h 797336"/>
              <a:gd name="connsiteX3" fmla="*/ 378644 w 766270"/>
              <a:gd name="connsiteY3" fmla="*/ 350361 h 797336"/>
              <a:gd name="connsiteX4" fmla="*/ 590770 w 766270"/>
              <a:gd name="connsiteY4" fmla="*/ 328699 h 797336"/>
              <a:gd name="connsiteX5" fmla="*/ 637629 w 766270"/>
              <a:gd name="connsiteY5" fmla="*/ 108178 h 797336"/>
              <a:gd name="connsiteX6" fmla="*/ 766270 w 766270"/>
              <a:gd name="connsiteY6" fmla="*/ 0 h 797336"/>
              <a:gd name="connsiteX0" fmla="*/ 0 w 721930"/>
              <a:gd name="connsiteY0" fmla="*/ 738566 h 738566"/>
              <a:gd name="connsiteX1" fmla="*/ 150991 w 721930"/>
              <a:gd name="connsiteY1" fmla="*/ 544536 h 738566"/>
              <a:gd name="connsiteX2" fmla="*/ 365673 w 721930"/>
              <a:gd name="connsiteY2" fmla="*/ 545847 h 738566"/>
              <a:gd name="connsiteX3" fmla="*/ 378644 w 721930"/>
              <a:gd name="connsiteY3" fmla="*/ 291591 h 738566"/>
              <a:gd name="connsiteX4" fmla="*/ 590770 w 721930"/>
              <a:gd name="connsiteY4" fmla="*/ 269929 h 738566"/>
              <a:gd name="connsiteX5" fmla="*/ 637629 w 721930"/>
              <a:gd name="connsiteY5" fmla="*/ 49408 h 738566"/>
              <a:gd name="connsiteX6" fmla="*/ 721930 w 721930"/>
              <a:gd name="connsiteY6" fmla="*/ 0 h 738566"/>
              <a:gd name="connsiteX0" fmla="*/ 0 w 754608"/>
              <a:gd name="connsiteY0" fmla="*/ 790289 h 790289"/>
              <a:gd name="connsiteX1" fmla="*/ 150991 w 754608"/>
              <a:gd name="connsiteY1" fmla="*/ 596259 h 790289"/>
              <a:gd name="connsiteX2" fmla="*/ 365673 w 754608"/>
              <a:gd name="connsiteY2" fmla="*/ 597570 h 790289"/>
              <a:gd name="connsiteX3" fmla="*/ 378644 w 754608"/>
              <a:gd name="connsiteY3" fmla="*/ 343314 h 790289"/>
              <a:gd name="connsiteX4" fmla="*/ 590770 w 754608"/>
              <a:gd name="connsiteY4" fmla="*/ 321652 h 790289"/>
              <a:gd name="connsiteX5" fmla="*/ 637629 w 754608"/>
              <a:gd name="connsiteY5" fmla="*/ 101131 h 790289"/>
              <a:gd name="connsiteX6" fmla="*/ 754608 w 754608"/>
              <a:gd name="connsiteY6" fmla="*/ 0 h 790289"/>
              <a:gd name="connsiteX0" fmla="*/ 0 w 754608"/>
              <a:gd name="connsiteY0" fmla="*/ 790289 h 790289"/>
              <a:gd name="connsiteX1" fmla="*/ 150991 w 754608"/>
              <a:gd name="connsiteY1" fmla="*/ 596259 h 790289"/>
              <a:gd name="connsiteX2" fmla="*/ 359331 w 754608"/>
              <a:gd name="connsiteY2" fmla="*/ 517087 h 790289"/>
              <a:gd name="connsiteX3" fmla="*/ 378644 w 754608"/>
              <a:gd name="connsiteY3" fmla="*/ 343314 h 790289"/>
              <a:gd name="connsiteX4" fmla="*/ 590770 w 754608"/>
              <a:gd name="connsiteY4" fmla="*/ 321652 h 790289"/>
              <a:gd name="connsiteX5" fmla="*/ 637629 w 754608"/>
              <a:gd name="connsiteY5" fmla="*/ 101131 h 790289"/>
              <a:gd name="connsiteX6" fmla="*/ 754608 w 754608"/>
              <a:gd name="connsiteY6" fmla="*/ 0 h 790289"/>
              <a:gd name="connsiteX0" fmla="*/ 0 w 754608"/>
              <a:gd name="connsiteY0" fmla="*/ 790289 h 790289"/>
              <a:gd name="connsiteX1" fmla="*/ 150991 w 754608"/>
              <a:gd name="connsiteY1" fmla="*/ 596259 h 790289"/>
              <a:gd name="connsiteX2" fmla="*/ 359331 w 754608"/>
              <a:gd name="connsiteY2" fmla="*/ 517087 h 790289"/>
              <a:gd name="connsiteX3" fmla="*/ 378644 w 754608"/>
              <a:gd name="connsiteY3" fmla="*/ 343314 h 790289"/>
              <a:gd name="connsiteX4" fmla="*/ 590770 w 754608"/>
              <a:gd name="connsiteY4" fmla="*/ 321652 h 790289"/>
              <a:gd name="connsiteX5" fmla="*/ 637629 w 754608"/>
              <a:gd name="connsiteY5" fmla="*/ 101131 h 790289"/>
              <a:gd name="connsiteX6" fmla="*/ 754608 w 754608"/>
              <a:gd name="connsiteY6" fmla="*/ 0 h 790289"/>
              <a:gd name="connsiteX0" fmla="*/ 0 w 754608"/>
              <a:gd name="connsiteY0" fmla="*/ 790289 h 790289"/>
              <a:gd name="connsiteX1" fmla="*/ 150991 w 754608"/>
              <a:gd name="connsiteY1" fmla="*/ 596259 h 790289"/>
              <a:gd name="connsiteX2" fmla="*/ 359331 w 754608"/>
              <a:gd name="connsiteY2" fmla="*/ 517087 h 790289"/>
              <a:gd name="connsiteX3" fmla="*/ 378644 w 754608"/>
              <a:gd name="connsiteY3" fmla="*/ 343314 h 790289"/>
              <a:gd name="connsiteX4" fmla="*/ 590770 w 754608"/>
              <a:gd name="connsiteY4" fmla="*/ 321652 h 790289"/>
              <a:gd name="connsiteX5" fmla="*/ 637629 w 754608"/>
              <a:gd name="connsiteY5" fmla="*/ 101131 h 790289"/>
              <a:gd name="connsiteX6" fmla="*/ 754608 w 754608"/>
              <a:gd name="connsiteY6" fmla="*/ 0 h 790289"/>
              <a:gd name="connsiteX0" fmla="*/ 0 w 754608"/>
              <a:gd name="connsiteY0" fmla="*/ 790289 h 790289"/>
              <a:gd name="connsiteX1" fmla="*/ 150991 w 754608"/>
              <a:gd name="connsiteY1" fmla="*/ 596259 h 790289"/>
              <a:gd name="connsiteX2" fmla="*/ 333660 w 754608"/>
              <a:gd name="connsiteY2" fmla="*/ 563498 h 790289"/>
              <a:gd name="connsiteX3" fmla="*/ 378644 w 754608"/>
              <a:gd name="connsiteY3" fmla="*/ 343314 h 790289"/>
              <a:gd name="connsiteX4" fmla="*/ 590770 w 754608"/>
              <a:gd name="connsiteY4" fmla="*/ 321652 h 790289"/>
              <a:gd name="connsiteX5" fmla="*/ 637629 w 754608"/>
              <a:gd name="connsiteY5" fmla="*/ 101131 h 790289"/>
              <a:gd name="connsiteX6" fmla="*/ 754608 w 754608"/>
              <a:gd name="connsiteY6" fmla="*/ 0 h 790289"/>
              <a:gd name="connsiteX0" fmla="*/ -1 w 690409"/>
              <a:gd name="connsiteY0" fmla="*/ 647953 h 647953"/>
              <a:gd name="connsiteX1" fmla="*/ 86792 w 690409"/>
              <a:gd name="connsiteY1" fmla="*/ 596259 h 647953"/>
              <a:gd name="connsiteX2" fmla="*/ 269461 w 690409"/>
              <a:gd name="connsiteY2" fmla="*/ 563498 h 647953"/>
              <a:gd name="connsiteX3" fmla="*/ 314445 w 690409"/>
              <a:gd name="connsiteY3" fmla="*/ 343314 h 647953"/>
              <a:gd name="connsiteX4" fmla="*/ 526571 w 690409"/>
              <a:gd name="connsiteY4" fmla="*/ 321652 h 647953"/>
              <a:gd name="connsiteX5" fmla="*/ 573430 w 690409"/>
              <a:gd name="connsiteY5" fmla="*/ 101131 h 647953"/>
              <a:gd name="connsiteX6" fmla="*/ 690409 w 690409"/>
              <a:gd name="connsiteY6" fmla="*/ 0 h 647953"/>
              <a:gd name="connsiteX0" fmla="*/ 0 w 690410"/>
              <a:gd name="connsiteY0" fmla="*/ 647953 h 647953"/>
              <a:gd name="connsiteX1" fmla="*/ 61209 w 690410"/>
              <a:gd name="connsiteY1" fmla="*/ 537427 h 647953"/>
              <a:gd name="connsiteX2" fmla="*/ 269462 w 690410"/>
              <a:gd name="connsiteY2" fmla="*/ 563498 h 647953"/>
              <a:gd name="connsiteX3" fmla="*/ 314446 w 690410"/>
              <a:gd name="connsiteY3" fmla="*/ 343314 h 647953"/>
              <a:gd name="connsiteX4" fmla="*/ 526572 w 690410"/>
              <a:gd name="connsiteY4" fmla="*/ 321652 h 647953"/>
              <a:gd name="connsiteX5" fmla="*/ 573431 w 690410"/>
              <a:gd name="connsiteY5" fmla="*/ 101131 h 647953"/>
              <a:gd name="connsiteX6" fmla="*/ 690410 w 690410"/>
              <a:gd name="connsiteY6" fmla="*/ 0 h 647953"/>
              <a:gd name="connsiteX0" fmla="*/ 0 w 632731"/>
              <a:gd name="connsiteY0" fmla="*/ 635616 h 635616"/>
              <a:gd name="connsiteX1" fmla="*/ 61209 w 632731"/>
              <a:gd name="connsiteY1" fmla="*/ 525090 h 635616"/>
              <a:gd name="connsiteX2" fmla="*/ 269462 w 632731"/>
              <a:gd name="connsiteY2" fmla="*/ 551161 h 635616"/>
              <a:gd name="connsiteX3" fmla="*/ 314446 w 632731"/>
              <a:gd name="connsiteY3" fmla="*/ 330977 h 635616"/>
              <a:gd name="connsiteX4" fmla="*/ 526572 w 632731"/>
              <a:gd name="connsiteY4" fmla="*/ 309315 h 635616"/>
              <a:gd name="connsiteX5" fmla="*/ 573431 w 632731"/>
              <a:gd name="connsiteY5" fmla="*/ 88794 h 635616"/>
              <a:gd name="connsiteX6" fmla="*/ 632730 w 632731"/>
              <a:gd name="connsiteY6" fmla="*/ 0 h 635616"/>
              <a:gd name="connsiteX0" fmla="*/ 0 w 632730"/>
              <a:gd name="connsiteY0" fmla="*/ 635616 h 635616"/>
              <a:gd name="connsiteX1" fmla="*/ 61209 w 632730"/>
              <a:gd name="connsiteY1" fmla="*/ 525090 h 635616"/>
              <a:gd name="connsiteX2" fmla="*/ 269462 w 632730"/>
              <a:gd name="connsiteY2" fmla="*/ 551161 h 635616"/>
              <a:gd name="connsiteX3" fmla="*/ 314446 w 632730"/>
              <a:gd name="connsiteY3" fmla="*/ 330977 h 635616"/>
              <a:gd name="connsiteX4" fmla="*/ 526572 w 632730"/>
              <a:gd name="connsiteY4" fmla="*/ 309315 h 635616"/>
              <a:gd name="connsiteX5" fmla="*/ 486908 w 632730"/>
              <a:gd name="connsiteY5" fmla="*/ 107298 h 635616"/>
              <a:gd name="connsiteX6" fmla="*/ 632730 w 632730"/>
              <a:gd name="connsiteY6" fmla="*/ 0 h 635616"/>
              <a:gd name="connsiteX0" fmla="*/ 0 w 632730"/>
              <a:gd name="connsiteY0" fmla="*/ 635616 h 635616"/>
              <a:gd name="connsiteX1" fmla="*/ 61209 w 632730"/>
              <a:gd name="connsiteY1" fmla="*/ 525090 h 635616"/>
              <a:gd name="connsiteX2" fmla="*/ 269462 w 632730"/>
              <a:gd name="connsiteY2" fmla="*/ 551161 h 635616"/>
              <a:gd name="connsiteX3" fmla="*/ 314446 w 632730"/>
              <a:gd name="connsiteY3" fmla="*/ 330977 h 635616"/>
              <a:gd name="connsiteX4" fmla="*/ 488133 w 632730"/>
              <a:gd name="connsiteY4" fmla="*/ 299999 h 635616"/>
              <a:gd name="connsiteX5" fmla="*/ 486908 w 632730"/>
              <a:gd name="connsiteY5" fmla="*/ 107298 h 635616"/>
              <a:gd name="connsiteX6" fmla="*/ 632730 w 632730"/>
              <a:gd name="connsiteY6" fmla="*/ 0 h 635616"/>
              <a:gd name="connsiteX0" fmla="*/ 0 w 667957"/>
              <a:gd name="connsiteY0" fmla="*/ 613923 h 613923"/>
              <a:gd name="connsiteX1" fmla="*/ 96436 w 667957"/>
              <a:gd name="connsiteY1" fmla="*/ 525090 h 613923"/>
              <a:gd name="connsiteX2" fmla="*/ 304689 w 667957"/>
              <a:gd name="connsiteY2" fmla="*/ 551161 h 613923"/>
              <a:gd name="connsiteX3" fmla="*/ 349673 w 667957"/>
              <a:gd name="connsiteY3" fmla="*/ 330977 h 613923"/>
              <a:gd name="connsiteX4" fmla="*/ 523360 w 667957"/>
              <a:gd name="connsiteY4" fmla="*/ 299999 h 613923"/>
              <a:gd name="connsiteX5" fmla="*/ 522135 w 667957"/>
              <a:gd name="connsiteY5" fmla="*/ 107298 h 613923"/>
              <a:gd name="connsiteX6" fmla="*/ 667957 w 667957"/>
              <a:gd name="connsiteY6" fmla="*/ 0 h 613923"/>
              <a:gd name="connsiteX0" fmla="*/ 0 w 667957"/>
              <a:gd name="connsiteY0" fmla="*/ 613923 h 613923"/>
              <a:gd name="connsiteX1" fmla="*/ 96436 w 667957"/>
              <a:gd name="connsiteY1" fmla="*/ 525090 h 613923"/>
              <a:gd name="connsiteX2" fmla="*/ 304689 w 667957"/>
              <a:gd name="connsiteY2" fmla="*/ 551161 h 613923"/>
              <a:gd name="connsiteX3" fmla="*/ 292034 w 667957"/>
              <a:gd name="connsiteY3" fmla="*/ 290693 h 613923"/>
              <a:gd name="connsiteX4" fmla="*/ 523360 w 667957"/>
              <a:gd name="connsiteY4" fmla="*/ 299999 h 613923"/>
              <a:gd name="connsiteX5" fmla="*/ 522135 w 667957"/>
              <a:gd name="connsiteY5" fmla="*/ 107298 h 613923"/>
              <a:gd name="connsiteX6" fmla="*/ 667957 w 667957"/>
              <a:gd name="connsiteY6" fmla="*/ 0 h 613923"/>
              <a:gd name="connsiteX0" fmla="*/ 0 w 667957"/>
              <a:gd name="connsiteY0" fmla="*/ 613923 h 613923"/>
              <a:gd name="connsiteX1" fmla="*/ 96436 w 667957"/>
              <a:gd name="connsiteY1" fmla="*/ 525090 h 613923"/>
              <a:gd name="connsiteX2" fmla="*/ 304689 w 667957"/>
              <a:gd name="connsiteY2" fmla="*/ 551161 h 613923"/>
              <a:gd name="connsiteX3" fmla="*/ 292034 w 667957"/>
              <a:gd name="connsiteY3" fmla="*/ 290693 h 613923"/>
              <a:gd name="connsiteX4" fmla="*/ 523360 w 667957"/>
              <a:gd name="connsiteY4" fmla="*/ 299999 h 613923"/>
              <a:gd name="connsiteX5" fmla="*/ 522135 w 667957"/>
              <a:gd name="connsiteY5" fmla="*/ 107298 h 613923"/>
              <a:gd name="connsiteX6" fmla="*/ 667957 w 667957"/>
              <a:gd name="connsiteY6" fmla="*/ 0 h 61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7957" h="613923">
                <a:moveTo>
                  <a:pt x="0" y="613923"/>
                </a:moveTo>
                <a:cubicBezTo>
                  <a:pt x="59324" y="504541"/>
                  <a:pt x="45654" y="535550"/>
                  <a:pt x="96436" y="525090"/>
                </a:cubicBezTo>
                <a:cubicBezTo>
                  <a:pt x="147218" y="514630"/>
                  <a:pt x="276115" y="649989"/>
                  <a:pt x="304689" y="551161"/>
                </a:cubicBezTo>
                <a:cubicBezTo>
                  <a:pt x="395948" y="566135"/>
                  <a:pt x="242777" y="323927"/>
                  <a:pt x="292034" y="290693"/>
                </a:cubicBezTo>
                <a:cubicBezTo>
                  <a:pt x="339263" y="245499"/>
                  <a:pt x="472801" y="356823"/>
                  <a:pt x="523360" y="299999"/>
                </a:cubicBezTo>
                <a:cubicBezTo>
                  <a:pt x="589767" y="238838"/>
                  <a:pt x="456275" y="116832"/>
                  <a:pt x="522135" y="107298"/>
                </a:cubicBezTo>
                <a:cubicBezTo>
                  <a:pt x="587995" y="97764"/>
                  <a:pt x="609367" y="4661"/>
                  <a:pt x="667957" y="0"/>
                </a:cubicBezTo>
              </a:path>
            </a:pathLst>
          </a:cu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280" tIns="73644" rIns="147280" bIns="73644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900" dirty="0">
              <a:solidFill>
                <a:prstClr val="white"/>
              </a:solidFill>
            </a:endParaRPr>
          </a:p>
        </p:txBody>
      </p:sp>
      <p:sp>
        <p:nvSpPr>
          <p:cNvPr id="14347" name="pole tekstowe 24"/>
          <p:cNvSpPr txBox="1">
            <a:spLocks noChangeArrowheads="1"/>
          </p:cNvSpPr>
          <p:nvPr/>
        </p:nvSpPr>
        <p:spPr bwMode="auto">
          <a:xfrm>
            <a:off x="7931454" y="5916029"/>
            <a:ext cx="716744" cy="59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7280" tIns="73644" rIns="147280" bIns="73644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2900" b="1" dirty="0" smtClean="0">
                <a:solidFill>
                  <a:prstClr val="black"/>
                </a:solidFill>
                <a:cs typeface="Arial" pitchFamily="34" charset="0"/>
              </a:rPr>
              <a:t>2.</a:t>
            </a:r>
            <a:endParaRPr lang="pl-PL" altLang="pl-PL" sz="29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8" name="Dowolny kształt 17"/>
          <p:cNvSpPr/>
          <p:nvPr/>
        </p:nvSpPr>
        <p:spPr>
          <a:xfrm>
            <a:off x="7789696" y="7149445"/>
            <a:ext cx="470136" cy="890426"/>
          </a:xfrm>
          <a:custGeom>
            <a:avLst/>
            <a:gdLst>
              <a:gd name="connsiteX0" fmla="*/ 0 w 409575"/>
              <a:gd name="connsiteY0" fmla="*/ 142875 h 142875"/>
              <a:gd name="connsiteX1" fmla="*/ 127000 w 409575"/>
              <a:gd name="connsiteY1" fmla="*/ 111125 h 142875"/>
              <a:gd name="connsiteX2" fmla="*/ 247650 w 409575"/>
              <a:gd name="connsiteY2" fmla="*/ 57150 h 142875"/>
              <a:gd name="connsiteX3" fmla="*/ 314325 w 409575"/>
              <a:gd name="connsiteY3" fmla="*/ 31750 h 142875"/>
              <a:gd name="connsiteX4" fmla="*/ 409575 w 409575"/>
              <a:gd name="connsiteY4" fmla="*/ 0 h 142875"/>
              <a:gd name="connsiteX0" fmla="*/ 0 w 441861"/>
              <a:gd name="connsiteY0" fmla="*/ 142875 h 142875"/>
              <a:gd name="connsiteX1" fmla="*/ 159286 w 441861"/>
              <a:gd name="connsiteY1" fmla="*/ 111125 h 142875"/>
              <a:gd name="connsiteX2" fmla="*/ 279936 w 441861"/>
              <a:gd name="connsiteY2" fmla="*/ 57150 h 142875"/>
              <a:gd name="connsiteX3" fmla="*/ 346611 w 441861"/>
              <a:gd name="connsiteY3" fmla="*/ 31750 h 142875"/>
              <a:gd name="connsiteX4" fmla="*/ 441861 w 441861"/>
              <a:gd name="connsiteY4" fmla="*/ 0 h 142875"/>
              <a:gd name="connsiteX0" fmla="*/ 0 w 392356"/>
              <a:gd name="connsiteY0" fmla="*/ 127682 h 127682"/>
              <a:gd name="connsiteX1" fmla="*/ 159286 w 392356"/>
              <a:gd name="connsiteY1" fmla="*/ 95932 h 127682"/>
              <a:gd name="connsiteX2" fmla="*/ 279936 w 392356"/>
              <a:gd name="connsiteY2" fmla="*/ 41957 h 127682"/>
              <a:gd name="connsiteX3" fmla="*/ 346611 w 392356"/>
              <a:gd name="connsiteY3" fmla="*/ 16557 h 127682"/>
              <a:gd name="connsiteX4" fmla="*/ 392356 w 392356"/>
              <a:gd name="connsiteY4" fmla="*/ 0 h 127682"/>
              <a:gd name="connsiteX0" fmla="*/ 0 w 403850"/>
              <a:gd name="connsiteY0" fmla="*/ 169374 h 169374"/>
              <a:gd name="connsiteX1" fmla="*/ 170780 w 403850"/>
              <a:gd name="connsiteY1" fmla="*/ 95932 h 169374"/>
              <a:gd name="connsiteX2" fmla="*/ 291430 w 403850"/>
              <a:gd name="connsiteY2" fmla="*/ 41957 h 169374"/>
              <a:gd name="connsiteX3" fmla="*/ 358105 w 403850"/>
              <a:gd name="connsiteY3" fmla="*/ 16557 h 169374"/>
              <a:gd name="connsiteX4" fmla="*/ 403850 w 403850"/>
              <a:gd name="connsiteY4" fmla="*/ 0 h 169374"/>
              <a:gd name="connsiteX0" fmla="*/ 0 w 403850"/>
              <a:gd name="connsiteY0" fmla="*/ 169374 h 169374"/>
              <a:gd name="connsiteX1" fmla="*/ 170780 w 403850"/>
              <a:gd name="connsiteY1" fmla="*/ 95932 h 169374"/>
              <a:gd name="connsiteX2" fmla="*/ 233963 w 403850"/>
              <a:gd name="connsiteY2" fmla="*/ 41957 h 169374"/>
              <a:gd name="connsiteX3" fmla="*/ 358105 w 403850"/>
              <a:gd name="connsiteY3" fmla="*/ 16557 h 169374"/>
              <a:gd name="connsiteX4" fmla="*/ 403850 w 403850"/>
              <a:gd name="connsiteY4" fmla="*/ 0 h 169374"/>
              <a:gd name="connsiteX0" fmla="*/ 0 w 403850"/>
              <a:gd name="connsiteY0" fmla="*/ 169374 h 169374"/>
              <a:gd name="connsiteX1" fmla="*/ 136299 w 403850"/>
              <a:gd name="connsiteY1" fmla="*/ 95932 h 169374"/>
              <a:gd name="connsiteX2" fmla="*/ 233963 w 403850"/>
              <a:gd name="connsiteY2" fmla="*/ 41957 h 169374"/>
              <a:gd name="connsiteX3" fmla="*/ 358105 w 403850"/>
              <a:gd name="connsiteY3" fmla="*/ 16557 h 169374"/>
              <a:gd name="connsiteX4" fmla="*/ 403850 w 403850"/>
              <a:gd name="connsiteY4" fmla="*/ 0 h 169374"/>
              <a:gd name="connsiteX0" fmla="*/ 0 w 415343"/>
              <a:gd name="connsiteY0" fmla="*/ 178995 h 178995"/>
              <a:gd name="connsiteX1" fmla="*/ 136299 w 415343"/>
              <a:gd name="connsiteY1" fmla="*/ 105553 h 178995"/>
              <a:gd name="connsiteX2" fmla="*/ 233963 w 415343"/>
              <a:gd name="connsiteY2" fmla="*/ 51578 h 178995"/>
              <a:gd name="connsiteX3" fmla="*/ 358105 w 415343"/>
              <a:gd name="connsiteY3" fmla="*/ 26178 h 178995"/>
              <a:gd name="connsiteX4" fmla="*/ 415343 w 415343"/>
              <a:gd name="connsiteY4" fmla="*/ 0 h 178995"/>
              <a:gd name="connsiteX0" fmla="*/ 0 w 415343"/>
              <a:gd name="connsiteY0" fmla="*/ 178995 h 178995"/>
              <a:gd name="connsiteX1" fmla="*/ 140007 w 415343"/>
              <a:gd name="connsiteY1" fmla="*/ 146389 h 178995"/>
              <a:gd name="connsiteX2" fmla="*/ 136299 w 415343"/>
              <a:gd name="connsiteY2" fmla="*/ 105553 h 178995"/>
              <a:gd name="connsiteX3" fmla="*/ 233963 w 415343"/>
              <a:gd name="connsiteY3" fmla="*/ 51578 h 178995"/>
              <a:gd name="connsiteX4" fmla="*/ 358105 w 415343"/>
              <a:gd name="connsiteY4" fmla="*/ 26178 h 178995"/>
              <a:gd name="connsiteX5" fmla="*/ 415343 w 415343"/>
              <a:gd name="connsiteY5" fmla="*/ 0 h 178995"/>
              <a:gd name="connsiteX0" fmla="*/ 0 w 415343"/>
              <a:gd name="connsiteY0" fmla="*/ 178995 h 178995"/>
              <a:gd name="connsiteX1" fmla="*/ 140007 w 415343"/>
              <a:gd name="connsiteY1" fmla="*/ 146389 h 178995"/>
              <a:gd name="connsiteX2" fmla="*/ 136299 w 415343"/>
              <a:gd name="connsiteY2" fmla="*/ 105553 h 178995"/>
              <a:gd name="connsiteX3" fmla="*/ 233963 w 415343"/>
              <a:gd name="connsiteY3" fmla="*/ 51578 h 178995"/>
              <a:gd name="connsiteX4" fmla="*/ 358105 w 415343"/>
              <a:gd name="connsiteY4" fmla="*/ 26178 h 178995"/>
              <a:gd name="connsiteX5" fmla="*/ 415343 w 415343"/>
              <a:gd name="connsiteY5" fmla="*/ 0 h 178995"/>
              <a:gd name="connsiteX0" fmla="*/ 26841 w 304262"/>
              <a:gd name="connsiteY0" fmla="*/ 178995 h 178995"/>
              <a:gd name="connsiteX1" fmla="*/ 28926 w 304262"/>
              <a:gd name="connsiteY1" fmla="*/ 146389 h 178995"/>
              <a:gd name="connsiteX2" fmla="*/ 25218 w 304262"/>
              <a:gd name="connsiteY2" fmla="*/ 105553 h 178995"/>
              <a:gd name="connsiteX3" fmla="*/ 122882 w 304262"/>
              <a:gd name="connsiteY3" fmla="*/ 51578 h 178995"/>
              <a:gd name="connsiteX4" fmla="*/ 247024 w 304262"/>
              <a:gd name="connsiteY4" fmla="*/ 26178 h 178995"/>
              <a:gd name="connsiteX5" fmla="*/ 304262 w 304262"/>
              <a:gd name="connsiteY5" fmla="*/ 0 h 178995"/>
              <a:gd name="connsiteX0" fmla="*/ 26841 w 304262"/>
              <a:gd name="connsiteY0" fmla="*/ 178995 h 178995"/>
              <a:gd name="connsiteX1" fmla="*/ 28926 w 304262"/>
              <a:gd name="connsiteY1" fmla="*/ 146389 h 178995"/>
              <a:gd name="connsiteX2" fmla="*/ 107967 w 304262"/>
              <a:gd name="connsiteY2" fmla="*/ 100267 h 178995"/>
              <a:gd name="connsiteX3" fmla="*/ 122882 w 304262"/>
              <a:gd name="connsiteY3" fmla="*/ 51578 h 178995"/>
              <a:gd name="connsiteX4" fmla="*/ 247024 w 304262"/>
              <a:gd name="connsiteY4" fmla="*/ 26178 h 178995"/>
              <a:gd name="connsiteX5" fmla="*/ 304262 w 304262"/>
              <a:gd name="connsiteY5" fmla="*/ 0 h 178995"/>
              <a:gd name="connsiteX0" fmla="*/ 26841 w 304262"/>
              <a:gd name="connsiteY0" fmla="*/ 178995 h 178995"/>
              <a:gd name="connsiteX1" fmla="*/ 28926 w 304262"/>
              <a:gd name="connsiteY1" fmla="*/ 146389 h 178995"/>
              <a:gd name="connsiteX2" fmla="*/ 66593 w 304262"/>
              <a:gd name="connsiteY2" fmla="*/ 84409 h 178995"/>
              <a:gd name="connsiteX3" fmla="*/ 122882 w 304262"/>
              <a:gd name="connsiteY3" fmla="*/ 51578 h 178995"/>
              <a:gd name="connsiteX4" fmla="*/ 247024 w 304262"/>
              <a:gd name="connsiteY4" fmla="*/ 26178 h 178995"/>
              <a:gd name="connsiteX5" fmla="*/ 304262 w 304262"/>
              <a:gd name="connsiteY5" fmla="*/ 0 h 178995"/>
              <a:gd name="connsiteX0" fmla="*/ 15539 w 292960"/>
              <a:gd name="connsiteY0" fmla="*/ 178995 h 178995"/>
              <a:gd name="connsiteX1" fmla="*/ 33140 w 292960"/>
              <a:gd name="connsiteY1" fmla="*/ 146389 h 178995"/>
              <a:gd name="connsiteX2" fmla="*/ 55291 w 292960"/>
              <a:gd name="connsiteY2" fmla="*/ 84409 h 178995"/>
              <a:gd name="connsiteX3" fmla="*/ 111580 w 292960"/>
              <a:gd name="connsiteY3" fmla="*/ 51578 h 178995"/>
              <a:gd name="connsiteX4" fmla="*/ 235722 w 292960"/>
              <a:gd name="connsiteY4" fmla="*/ 26178 h 178995"/>
              <a:gd name="connsiteX5" fmla="*/ 292960 w 292960"/>
              <a:gd name="connsiteY5" fmla="*/ 0 h 178995"/>
              <a:gd name="connsiteX0" fmla="*/ 0 w 277421"/>
              <a:gd name="connsiteY0" fmla="*/ 178995 h 178995"/>
              <a:gd name="connsiteX1" fmla="*/ 17601 w 277421"/>
              <a:gd name="connsiteY1" fmla="*/ 146389 h 178995"/>
              <a:gd name="connsiteX2" fmla="*/ 39752 w 277421"/>
              <a:gd name="connsiteY2" fmla="*/ 84409 h 178995"/>
              <a:gd name="connsiteX3" fmla="*/ 96041 w 277421"/>
              <a:gd name="connsiteY3" fmla="*/ 51578 h 178995"/>
              <a:gd name="connsiteX4" fmla="*/ 220183 w 277421"/>
              <a:gd name="connsiteY4" fmla="*/ 26178 h 178995"/>
              <a:gd name="connsiteX5" fmla="*/ 277421 w 277421"/>
              <a:gd name="connsiteY5" fmla="*/ 0 h 178995"/>
              <a:gd name="connsiteX0" fmla="*/ 12746 w 290167"/>
              <a:gd name="connsiteY0" fmla="*/ 178995 h 178995"/>
              <a:gd name="connsiteX1" fmla="*/ 9660 w 290167"/>
              <a:gd name="connsiteY1" fmla="*/ 149032 h 178995"/>
              <a:gd name="connsiteX2" fmla="*/ 52498 w 290167"/>
              <a:gd name="connsiteY2" fmla="*/ 84409 h 178995"/>
              <a:gd name="connsiteX3" fmla="*/ 108787 w 290167"/>
              <a:gd name="connsiteY3" fmla="*/ 51578 h 178995"/>
              <a:gd name="connsiteX4" fmla="*/ 232929 w 290167"/>
              <a:gd name="connsiteY4" fmla="*/ 26178 h 178995"/>
              <a:gd name="connsiteX5" fmla="*/ 290167 w 290167"/>
              <a:gd name="connsiteY5" fmla="*/ 0 h 178995"/>
              <a:gd name="connsiteX0" fmla="*/ 12746 w 290167"/>
              <a:gd name="connsiteY0" fmla="*/ 178995 h 178995"/>
              <a:gd name="connsiteX1" fmla="*/ 9660 w 290167"/>
              <a:gd name="connsiteY1" fmla="*/ 149032 h 178995"/>
              <a:gd name="connsiteX2" fmla="*/ 52498 w 290167"/>
              <a:gd name="connsiteY2" fmla="*/ 84409 h 178995"/>
              <a:gd name="connsiteX3" fmla="*/ 108787 w 290167"/>
              <a:gd name="connsiteY3" fmla="*/ 51578 h 178995"/>
              <a:gd name="connsiteX4" fmla="*/ 207070 w 290167"/>
              <a:gd name="connsiteY4" fmla="*/ 15606 h 178995"/>
              <a:gd name="connsiteX5" fmla="*/ 290167 w 290167"/>
              <a:gd name="connsiteY5" fmla="*/ 0 h 178995"/>
              <a:gd name="connsiteX0" fmla="*/ 12746 w 259136"/>
              <a:gd name="connsiteY0" fmla="*/ 197496 h 197496"/>
              <a:gd name="connsiteX1" fmla="*/ 9660 w 259136"/>
              <a:gd name="connsiteY1" fmla="*/ 167533 h 197496"/>
              <a:gd name="connsiteX2" fmla="*/ 52498 w 259136"/>
              <a:gd name="connsiteY2" fmla="*/ 102910 h 197496"/>
              <a:gd name="connsiteX3" fmla="*/ 108787 w 259136"/>
              <a:gd name="connsiteY3" fmla="*/ 70079 h 197496"/>
              <a:gd name="connsiteX4" fmla="*/ 207070 w 259136"/>
              <a:gd name="connsiteY4" fmla="*/ 34107 h 197496"/>
              <a:gd name="connsiteX5" fmla="*/ 259136 w 259136"/>
              <a:gd name="connsiteY5" fmla="*/ 0 h 197496"/>
              <a:gd name="connsiteX0" fmla="*/ 12746 w 295339"/>
              <a:gd name="connsiteY0" fmla="*/ 189567 h 189567"/>
              <a:gd name="connsiteX1" fmla="*/ 9660 w 295339"/>
              <a:gd name="connsiteY1" fmla="*/ 159604 h 189567"/>
              <a:gd name="connsiteX2" fmla="*/ 52498 w 295339"/>
              <a:gd name="connsiteY2" fmla="*/ 94981 h 189567"/>
              <a:gd name="connsiteX3" fmla="*/ 108787 w 295339"/>
              <a:gd name="connsiteY3" fmla="*/ 62150 h 189567"/>
              <a:gd name="connsiteX4" fmla="*/ 207070 w 295339"/>
              <a:gd name="connsiteY4" fmla="*/ 26178 h 189567"/>
              <a:gd name="connsiteX5" fmla="*/ 295339 w 295339"/>
              <a:gd name="connsiteY5" fmla="*/ 0 h 189567"/>
              <a:gd name="connsiteX0" fmla="*/ 12746 w 295339"/>
              <a:gd name="connsiteY0" fmla="*/ 189567 h 189567"/>
              <a:gd name="connsiteX1" fmla="*/ 9660 w 295339"/>
              <a:gd name="connsiteY1" fmla="*/ 159604 h 189567"/>
              <a:gd name="connsiteX2" fmla="*/ 87547 w 295339"/>
              <a:gd name="connsiteY2" fmla="*/ 135807 h 189567"/>
              <a:gd name="connsiteX3" fmla="*/ 52498 w 295339"/>
              <a:gd name="connsiteY3" fmla="*/ 94981 h 189567"/>
              <a:gd name="connsiteX4" fmla="*/ 108787 w 295339"/>
              <a:gd name="connsiteY4" fmla="*/ 62150 h 189567"/>
              <a:gd name="connsiteX5" fmla="*/ 207070 w 295339"/>
              <a:gd name="connsiteY5" fmla="*/ 26178 h 189567"/>
              <a:gd name="connsiteX6" fmla="*/ 295339 w 295339"/>
              <a:gd name="connsiteY6" fmla="*/ 0 h 189567"/>
              <a:gd name="connsiteX0" fmla="*/ 0 w 282593"/>
              <a:gd name="connsiteY0" fmla="*/ 189567 h 189567"/>
              <a:gd name="connsiteX1" fmla="*/ 64147 w 282593"/>
              <a:gd name="connsiteY1" fmla="*/ 159604 h 189567"/>
              <a:gd name="connsiteX2" fmla="*/ 74801 w 282593"/>
              <a:gd name="connsiteY2" fmla="*/ 135807 h 189567"/>
              <a:gd name="connsiteX3" fmla="*/ 39752 w 282593"/>
              <a:gd name="connsiteY3" fmla="*/ 94981 h 189567"/>
              <a:gd name="connsiteX4" fmla="*/ 96041 w 282593"/>
              <a:gd name="connsiteY4" fmla="*/ 62150 h 189567"/>
              <a:gd name="connsiteX5" fmla="*/ 194324 w 282593"/>
              <a:gd name="connsiteY5" fmla="*/ 26178 h 189567"/>
              <a:gd name="connsiteX6" fmla="*/ 282593 w 282593"/>
              <a:gd name="connsiteY6" fmla="*/ 0 h 189567"/>
              <a:gd name="connsiteX0" fmla="*/ 6990 w 243037"/>
              <a:gd name="connsiteY0" fmla="*/ 189567 h 189567"/>
              <a:gd name="connsiteX1" fmla="*/ 24591 w 243037"/>
              <a:gd name="connsiteY1" fmla="*/ 159604 h 189567"/>
              <a:gd name="connsiteX2" fmla="*/ 35245 w 243037"/>
              <a:gd name="connsiteY2" fmla="*/ 135807 h 189567"/>
              <a:gd name="connsiteX3" fmla="*/ 196 w 243037"/>
              <a:gd name="connsiteY3" fmla="*/ 94981 h 189567"/>
              <a:gd name="connsiteX4" fmla="*/ 56485 w 243037"/>
              <a:gd name="connsiteY4" fmla="*/ 62150 h 189567"/>
              <a:gd name="connsiteX5" fmla="*/ 154768 w 243037"/>
              <a:gd name="connsiteY5" fmla="*/ 26178 h 189567"/>
              <a:gd name="connsiteX6" fmla="*/ 243037 w 243037"/>
              <a:gd name="connsiteY6" fmla="*/ 0 h 189567"/>
              <a:gd name="connsiteX0" fmla="*/ 7088 w 243135"/>
              <a:gd name="connsiteY0" fmla="*/ 189567 h 189567"/>
              <a:gd name="connsiteX1" fmla="*/ 24689 w 243135"/>
              <a:gd name="connsiteY1" fmla="*/ 159604 h 189567"/>
              <a:gd name="connsiteX2" fmla="*/ 35343 w 243135"/>
              <a:gd name="connsiteY2" fmla="*/ 135807 h 189567"/>
              <a:gd name="connsiteX3" fmla="*/ 294 w 243135"/>
              <a:gd name="connsiteY3" fmla="*/ 94981 h 189567"/>
              <a:gd name="connsiteX4" fmla="*/ 61755 w 243135"/>
              <a:gd name="connsiteY4" fmla="*/ 51578 h 189567"/>
              <a:gd name="connsiteX5" fmla="*/ 154866 w 243135"/>
              <a:gd name="connsiteY5" fmla="*/ 26178 h 189567"/>
              <a:gd name="connsiteX6" fmla="*/ 243135 w 243135"/>
              <a:gd name="connsiteY6" fmla="*/ 0 h 189567"/>
              <a:gd name="connsiteX0" fmla="*/ 0 w 236047"/>
              <a:gd name="connsiteY0" fmla="*/ 189567 h 189567"/>
              <a:gd name="connsiteX1" fmla="*/ 17601 w 236047"/>
              <a:gd name="connsiteY1" fmla="*/ 159604 h 189567"/>
              <a:gd name="connsiteX2" fmla="*/ 28255 w 236047"/>
              <a:gd name="connsiteY2" fmla="*/ 135807 h 189567"/>
              <a:gd name="connsiteX3" fmla="*/ 29408 w 236047"/>
              <a:gd name="connsiteY3" fmla="*/ 97624 h 189567"/>
              <a:gd name="connsiteX4" fmla="*/ 54667 w 236047"/>
              <a:gd name="connsiteY4" fmla="*/ 51578 h 189567"/>
              <a:gd name="connsiteX5" fmla="*/ 147778 w 236047"/>
              <a:gd name="connsiteY5" fmla="*/ 26178 h 189567"/>
              <a:gd name="connsiteX6" fmla="*/ 236047 w 236047"/>
              <a:gd name="connsiteY6" fmla="*/ 0 h 189567"/>
              <a:gd name="connsiteX0" fmla="*/ 0 w 236047"/>
              <a:gd name="connsiteY0" fmla="*/ 189567 h 189567"/>
              <a:gd name="connsiteX1" fmla="*/ 17601 w 236047"/>
              <a:gd name="connsiteY1" fmla="*/ 159604 h 189567"/>
              <a:gd name="connsiteX2" fmla="*/ 28255 w 236047"/>
              <a:gd name="connsiteY2" fmla="*/ 135807 h 189567"/>
              <a:gd name="connsiteX3" fmla="*/ 29408 w 236047"/>
              <a:gd name="connsiteY3" fmla="*/ 97624 h 189567"/>
              <a:gd name="connsiteX4" fmla="*/ 54667 w 236047"/>
              <a:gd name="connsiteY4" fmla="*/ 51578 h 189567"/>
              <a:gd name="connsiteX5" fmla="*/ 106403 w 236047"/>
              <a:gd name="connsiteY5" fmla="*/ 26178 h 189567"/>
              <a:gd name="connsiteX6" fmla="*/ 236047 w 236047"/>
              <a:gd name="connsiteY6" fmla="*/ 0 h 189567"/>
              <a:gd name="connsiteX0" fmla="*/ 0 w 106403"/>
              <a:gd name="connsiteY0" fmla="*/ 163389 h 163389"/>
              <a:gd name="connsiteX1" fmla="*/ 17601 w 106403"/>
              <a:gd name="connsiteY1" fmla="*/ 133426 h 163389"/>
              <a:gd name="connsiteX2" fmla="*/ 28255 w 106403"/>
              <a:gd name="connsiteY2" fmla="*/ 109629 h 163389"/>
              <a:gd name="connsiteX3" fmla="*/ 29408 w 106403"/>
              <a:gd name="connsiteY3" fmla="*/ 71446 h 163389"/>
              <a:gd name="connsiteX4" fmla="*/ 54667 w 106403"/>
              <a:gd name="connsiteY4" fmla="*/ 25400 h 163389"/>
              <a:gd name="connsiteX5" fmla="*/ 106403 w 106403"/>
              <a:gd name="connsiteY5" fmla="*/ 0 h 163389"/>
              <a:gd name="connsiteX0" fmla="*/ 0 w 147777"/>
              <a:gd name="connsiteY0" fmla="*/ 179247 h 179247"/>
              <a:gd name="connsiteX1" fmla="*/ 17601 w 147777"/>
              <a:gd name="connsiteY1" fmla="*/ 149284 h 179247"/>
              <a:gd name="connsiteX2" fmla="*/ 28255 w 147777"/>
              <a:gd name="connsiteY2" fmla="*/ 125487 h 179247"/>
              <a:gd name="connsiteX3" fmla="*/ 29408 w 147777"/>
              <a:gd name="connsiteY3" fmla="*/ 87304 h 179247"/>
              <a:gd name="connsiteX4" fmla="*/ 54667 w 147777"/>
              <a:gd name="connsiteY4" fmla="*/ 41258 h 179247"/>
              <a:gd name="connsiteX5" fmla="*/ 147777 w 147777"/>
              <a:gd name="connsiteY5" fmla="*/ 0 h 179247"/>
              <a:gd name="connsiteX0" fmla="*/ 0 w 130176"/>
              <a:gd name="connsiteY0" fmla="*/ 149284 h 149284"/>
              <a:gd name="connsiteX1" fmla="*/ 10654 w 130176"/>
              <a:gd name="connsiteY1" fmla="*/ 125487 h 149284"/>
              <a:gd name="connsiteX2" fmla="*/ 11807 w 130176"/>
              <a:gd name="connsiteY2" fmla="*/ 87304 h 149284"/>
              <a:gd name="connsiteX3" fmla="*/ 37066 w 130176"/>
              <a:gd name="connsiteY3" fmla="*/ 41258 h 149284"/>
              <a:gd name="connsiteX4" fmla="*/ 130176 w 130176"/>
              <a:gd name="connsiteY4" fmla="*/ 0 h 149284"/>
              <a:gd name="connsiteX0" fmla="*/ 0 w 130176"/>
              <a:gd name="connsiteY0" fmla="*/ 149284 h 149284"/>
              <a:gd name="connsiteX1" fmla="*/ 10654 w 130176"/>
              <a:gd name="connsiteY1" fmla="*/ 125487 h 149284"/>
              <a:gd name="connsiteX2" fmla="*/ 11807 w 130176"/>
              <a:gd name="connsiteY2" fmla="*/ 87304 h 149284"/>
              <a:gd name="connsiteX3" fmla="*/ 52346 w 130176"/>
              <a:gd name="connsiteY3" fmla="*/ 56455 h 149284"/>
              <a:gd name="connsiteX4" fmla="*/ 130176 w 130176"/>
              <a:gd name="connsiteY4" fmla="*/ 0 h 149284"/>
              <a:gd name="connsiteX0" fmla="*/ 0 w 137121"/>
              <a:gd name="connsiteY0" fmla="*/ 142065 h 142065"/>
              <a:gd name="connsiteX1" fmla="*/ 10654 w 137121"/>
              <a:gd name="connsiteY1" fmla="*/ 118268 h 142065"/>
              <a:gd name="connsiteX2" fmla="*/ 11807 w 137121"/>
              <a:gd name="connsiteY2" fmla="*/ 80085 h 142065"/>
              <a:gd name="connsiteX3" fmla="*/ 52346 w 137121"/>
              <a:gd name="connsiteY3" fmla="*/ 49236 h 142065"/>
              <a:gd name="connsiteX4" fmla="*/ 137121 w 137121"/>
              <a:gd name="connsiteY4" fmla="*/ 0 h 142065"/>
              <a:gd name="connsiteX0" fmla="*/ 0 w 137121"/>
              <a:gd name="connsiteY0" fmla="*/ 142065 h 142065"/>
              <a:gd name="connsiteX1" fmla="*/ 10654 w 137121"/>
              <a:gd name="connsiteY1" fmla="*/ 118268 h 142065"/>
              <a:gd name="connsiteX2" fmla="*/ 11807 w 137121"/>
              <a:gd name="connsiteY2" fmla="*/ 80085 h 142065"/>
              <a:gd name="connsiteX3" fmla="*/ 52346 w 137121"/>
              <a:gd name="connsiteY3" fmla="*/ 49236 h 142065"/>
              <a:gd name="connsiteX4" fmla="*/ 137121 w 137121"/>
              <a:gd name="connsiteY4" fmla="*/ 0 h 142065"/>
              <a:gd name="connsiteX0" fmla="*/ 0 w 137121"/>
              <a:gd name="connsiteY0" fmla="*/ 142065 h 142065"/>
              <a:gd name="connsiteX1" fmla="*/ 10654 w 137121"/>
              <a:gd name="connsiteY1" fmla="*/ 118268 h 142065"/>
              <a:gd name="connsiteX2" fmla="*/ 11807 w 137121"/>
              <a:gd name="connsiteY2" fmla="*/ 80085 h 142065"/>
              <a:gd name="connsiteX3" fmla="*/ 52346 w 137121"/>
              <a:gd name="connsiteY3" fmla="*/ 49236 h 142065"/>
              <a:gd name="connsiteX4" fmla="*/ 117191 w 137121"/>
              <a:gd name="connsiteY4" fmla="*/ 14288 h 142065"/>
              <a:gd name="connsiteX5" fmla="*/ 137121 w 137121"/>
              <a:gd name="connsiteY5" fmla="*/ 0 h 142065"/>
              <a:gd name="connsiteX0" fmla="*/ 0 w 137121"/>
              <a:gd name="connsiteY0" fmla="*/ 142065 h 142065"/>
              <a:gd name="connsiteX1" fmla="*/ 10654 w 137121"/>
              <a:gd name="connsiteY1" fmla="*/ 118268 h 142065"/>
              <a:gd name="connsiteX2" fmla="*/ 11807 w 137121"/>
              <a:gd name="connsiteY2" fmla="*/ 80085 h 142065"/>
              <a:gd name="connsiteX3" fmla="*/ 52346 w 137121"/>
              <a:gd name="connsiteY3" fmla="*/ 49236 h 142065"/>
              <a:gd name="connsiteX4" fmla="*/ 85244 w 137121"/>
              <a:gd name="connsiteY4" fmla="*/ 24166 h 142065"/>
              <a:gd name="connsiteX5" fmla="*/ 117191 w 137121"/>
              <a:gd name="connsiteY5" fmla="*/ 14288 h 142065"/>
              <a:gd name="connsiteX6" fmla="*/ 137121 w 137121"/>
              <a:gd name="connsiteY6" fmla="*/ 0 h 142065"/>
              <a:gd name="connsiteX0" fmla="*/ 0 w 137121"/>
              <a:gd name="connsiteY0" fmla="*/ 142065 h 142065"/>
              <a:gd name="connsiteX1" fmla="*/ 10654 w 137121"/>
              <a:gd name="connsiteY1" fmla="*/ 118268 h 142065"/>
              <a:gd name="connsiteX2" fmla="*/ 11807 w 137121"/>
              <a:gd name="connsiteY2" fmla="*/ 80085 h 142065"/>
              <a:gd name="connsiteX3" fmla="*/ 52346 w 137121"/>
              <a:gd name="connsiteY3" fmla="*/ 49236 h 142065"/>
              <a:gd name="connsiteX4" fmla="*/ 85244 w 137121"/>
              <a:gd name="connsiteY4" fmla="*/ 24166 h 142065"/>
              <a:gd name="connsiteX5" fmla="*/ 117191 w 137121"/>
              <a:gd name="connsiteY5" fmla="*/ 14288 h 142065"/>
              <a:gd name="connsiteX6" fmla="*/ 137121 w 137121"/>
              <a:gd name="connsiteY6" fmla="*/ 0 h 142065"/>
              <a:gd name="connsiteX0" fmla="*/ 0 w 137121"/>
              <a:gd name="connsiteY0" fmla="*/ 142065 h 142065"/>
              <a:gd name="connsiteX1" fmla="*/ 10654 w 137121"/>
              <a:gd name="connsiteY1" fmla="*/ 118268 h 142065"/>
              <a:gd name="connsiteX2" fmla="*/ 11807 w 137121"/>
              <a:gd name="connsiteY2" fmla="*/ 80085 h 142065"/>
              <a:gd name="connsiteX3" fmla="*/ 52346 w 137121"/>
              <a:gd name="connsiteY3" fmla="*/ 49236 h 142065"/>
              <a:gd name="connsiteX4" fmla="*/ 85244 w 137121"/>
              <a:gd name="connsiteY4" fmla="*/ 24166 h 142065"/>
              <a:gd name="connsiteX5" fmla="*/ 120663 w 137121"/>
              <a:gd name="connsiteY5" fmla="*/ 13148 h 142065"/>
              <a:gd name="connsiteX6" fmla="*/ 137121 w 137121"/>
              <a:gd name="connsiteY6" fmla="*/ 0 h 142065"/>
              <a:gd name="connsiteX0" fmla="*/ 0 w 137121"/>
              <a:gd name="connsiteY0" fmla="*/ 142065 h 142065"/>
              <a:gd name="connsiteX1" fmla="*/ 10654 w 137121"/>
              <a:gd name="connsiteY1" fmla="*/ 118268 h 142065"/>
              <a:gd name="connsiteX2" fmla="*/ 11807 w 137121"/>
              <a:gd name="connsiteY2" fmla="*/ 80085 h 142065"/>
              <a:gd name="connsiteX3" fmla="*/ 52346 w 137121"/>
              <a:gd name="connsiteY3" fmla="*/ 49236 h 142065"/>
              <a:gd name="connsiteX4" fmla="*/ 88717 w 137121"/>
              <a:gd name="connsiteY4" fmla="*/ 21127 h 142065"/>
              <a:gd name="connsiteX5" fmla="*/ 120663 w 137121"/>
              <a:gd name="connsiteY5" fmla="*/ 13148 h 142065"/>
              <a:gd name="connsiteX6" fmla="*/ 137121 w 137121"/>
              <a:gd name="connsiteY6" fmla="*/ 0 h 142065"/>
              <a:gd name="connsiteX0" fmla="*/ 0 w 137121"/>
              <a:gd name="connsiteY0" fmla="*/ 142065 h 142065"/>
              <a:gd name="connsiteX1" fmla="*/ 10654 w 137121"/>
              <a:gd name="connsiteY1" fmla="*/ 118268 h 142065"/>
              <a:gd name="connsiteX2" fmla="*/ 11807 w 137121"/>
              <a:gd name="connsiteY2" fmla="*/ 80085 h 142065"/>
              <a:gd name="connsiteX3" fmla="*/ 48873 w 137121"/>
              <a:gd name="connsiteY3" fmla="*/ 58734 h 142065"/>
              <a:gd name="connsiteX4" fmla="*/ 88717 w 137121"/>
              <a:gd name="connsiteY4" fmla="*/ 21127 h 142065"/>
              <a:gd name="connsiteX5" fmla="*/ 120663 w 137121"/>
              <a:gd name="connsiteY5" fmla="*/ 13148 h 142065"/>
              <a:gd name="connsiteX6" fmla="*/ 137121 w 137121"/>
              <a:gd name="connsiteY6" fmla="*/ 0 h 142065"/>
              <a:gd name="connsiteX0" fmla="*/ 0 w 137121"/>
              <a:gd name="connsiteY0" fmla="*/ 142065 h 142065"/>
              <a:gd name="connsiteX1" fmla="*/ 10654 w 137121"/>
              <a:gd name="connsiteY1" fmla="*/ 118268 h 142065"/>
              <a:gd name="connsiteX2" fmla="*/ 11807 w 137121"/>
              <a:gd name="connsiteY2" fmla="*/ 80085 h 142065"/>
              <a:gd name="connsiteX3" fmla="*/ 44011 w 137121"/>
              <a:gd name="connsiteY3" fmla="*/ 58354 h 142065"/>
              <a:gd name="connsiteX4" fmla="*/ 88717 w 137121"/>
              <a:gd name="connsiteY4" fmla="*/ 21127 h 142065"/>
              <a:gd name="connsiteX5" fmla="*/ 120663 w 137121"/>
              <a:gd name="connsiteY5" fmla="*/ 13148 h 142065"/>
              <a:gd name="connsiteX6" fmla="*/ 137121 w 137121"/>
              <a:gd name="connsiteY6" fmla="*/ 0 h 142065"/>
              <a:gd name="connsiteX0" fmla="*/ 0 w 137121"/>
              <a:gd name="connsiteY0" fmla="*/ 142065 h 142065"/>
              <a:gd name="connsiteX1" fmla="*/ 10654 w 137121"/>
              <a:gd name="connsiteY1" fmla="*/ 118268 h 142065"/>
              <a:gd name="connsiteX2" fmla="*/ 11807 w 137121"/>
              <a:gd name="connsiteY2" fmla="*/ 85784 h 142065"/>
              <a:gd name="connsiteX3" fmla="*/ 44011 w 137121"/>
              <a:gd name="connsiteY3" fmla="*/ 58354 h 142065"/>
              <a:gd name="connsiteX4" fmla="*/ 88717 w 137121"/>
              <a:gd name="connsiteY4" fmla="*/ 21127 h 142065"/>
              <a:gd name="connsiteX5" fmla="*/ 120663 w 137121"/>
              <a:gd name="connsiteY5" fmla="*/ 13148 h 142065"/>
              <a:gd name="connsiteX6" fmla="*/ 137121 w 137121"/>
              <a:gd name="connsiteY6" fmla="*/ 0 h 142065"/>
              <a:gd name="connsiteX0" fmla="*/ 0 w 137121"/>
              <a:gd name="connsiteY0" fmla="*/ 142065 h 142065"/>
              <a:gd name="connsiteX1" fmla="*/ 15516 w 137121"/>
              <a:gd name="connsiteY1" fmla="*/ 114849 h 142065"/>
              <a:gd name="connsiteX2" fmla="*/ 11807 w 137121"/>
              <a:gd name="connsiteY2" fmla="*/ 85784 h 142065"/>
              <a:gd name="connsiteX3" fmla="*/ 44011 w 137121"/>
              <a:gd name="connsiteY3" fmla="*/ 58354 h 142065"/>
              <a:gd name="connsiteX4" fmla="*/ 88717 w 137121"/>
              <a:gd name="connsiteY4" fmla="*/ 21127 h 142065"/>
              <a:gd name="connsiteX5" fmla="*/ 120663 w 137121"/>
              <a:gd name="connsiteY5" fmla="*/ 13148 h 142065"/>
              <a:gd name="connsiteX6" fmla="*/ 137121 w 137121"/>
              <a:gd name="connsiteY6" fmla="*/ 0 h 142065"/>
              <a:gd name="connsiteX0" fmla="*/ 0 w 137121"/>
              <a:gd name="connsiteY0" fmla="*/ 142065 h 142065"/>
              <a:gd name="connsiteX1" fmla="*/ 15516 w 137121"/>
              <a:gd name="connsiteY1" fmla="*/ 114849 h 142065"/>
              <a:gd name="connsiteX2" fmla="*/ 15280 w 137121"/>
              <a:gd name="connsiteY2" fmla="*/ 82745 h 142065"/>
              <a:gd name="connsiteX3" fmla="*/ 44011 w 137121"/>
              <a:gd name="connsiteY3" fmla="*/ 58354 h 142065"/>
              <a:gd name="connsiteX4" fmla="*/ 88717 w 137121"/>
              <a:gd name="connsiteY4" fmla="*/ 21127 h 142065"/>
              <a:gd name="connsiteX5" fmla="*/ 120663 w 137121"/>
              <a:gd name="connsiteY5" fmla="*/ 13148 h 142065"/>
              <a:gd name="connsiteX6" fmla="*/ 137121 w 137121"/>
              <a:gd name="connsiteY6" fmla="*/ 0 h 142065"/>
              <a:gd name="connsiteX0" fmla="*/ 0 w 137121"/>
              <a:gd name="connsiteY0" fmla="*/ 142065 h 142065"/>
              <a:gd name="connsiteX1" fmla="*/ 22461 w 137121"/>
              <a:gd name="connsiteY1" fmla="*/ 112569 h 142065"/>
              <a:gd name="connsiteX2" fmla="*/ 15280 w 137121"/>
              <a:gd name="connsiteY2" fmla="*/ 82745 h 142065"/>
              <a:gd name="connsiteX3" fmla="*/ 44011 w 137121"/>
              <a:gd name="connsiteY3" fmla="*/ 58354 h 142065"/>
              <a:gd name="connsiteX4" fmla="*/ 88717 w 137121"/>
              <a:gd name="connsiteY4" fmla="*/ 21127 h 142065"/>
              <a:gd name="connsiteX5" fmla="*/ 120663 w 137121"/>
              <a:gd name="connsiteY5" fmla="*/ 13148 h 142065"/>
              <a:gd name="connsiteX6" fmla="*/ 137121 w 137121"/>
              <a:gd name="connsiteY6" fmla="*/ 0 h 142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21" h="142065">
                <a:moveTo>
                  <a:pt x="0" y="142065"/>
                </a:moveTo>
                <a:cubicBezTo>
                  <a:pt x="2985" y="133546"/>
                  <a:pt x="19914" y="122456"/>
                  <a:pt x="22461" y="112569"/>
                </a:cubicBezTo>
                <a:cubicBezTo>
                  <a:pt x="25008" y="102682"/>
                  <a:pt x="11688" y="91781"/>
                  <a:pt x="15280" y="82745"/>
                </a:cubicBezTo>
                <a:cubicBezTo>
                  <a:pt x="18872" y="73709"/>
                  <a:pt x="31193" y="66977"/>
                  <a:pt x="44011" y="58354"/>
                </a:cubicBezTo>
                <a:cubicBezTo>
                  <a:pt x="56829" y="49731"/>
                  <a:pt x="77910" y="26952"/>
                  <a:pt x="88717" y="21127"/>
                </a:cubicBezTo>
                <a:cubicBezTo>
                  <a:pt x="99524" y="15302"/>
                  <a:pt x="112596" y="17872"/>
                  <a:pt x="120663" y="13148"/>
                </a:cubicBezTo>
                <a:cubicBezTo>
                  <a:pt x="134792" y="4942"/>
                  <a:pt x="131601" y="7320"/>
                  <a:pt x="137121" y="0"/>
                </a:cubicBezTo>
              </a:path>
            </a:pathLst>
          </a:cu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280" tIns="73644" rIns="147280" bIns="73644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900" dirty="0">
              <a:solidFill>
                <a:prstClr val="white"/>
              </a:solidFill>
            </a:endParaRPr>
          </a:p>
        </p:txBody>
      </p:sp>
      <p:sp>
        <p:nvSpPr>
          <p:cNvPr id="16" name="Elipsa 15"/>
          <p:cNvSpPr/>
          <p:nvPr/>
        </p:nvSpPr>
        <p:spPr>
          <a:xfrm rot="18115399">
            <a:off x="8085415" y="6163921"/>
            <a:ext cx="1180729" cy="679988"/>
          </a:xfrm>
          <a:prstGeom prst="ellipse">
            <a:avLst/>
          </a:prstGeom>
          <a:solidFill>
            <a:srgbClr val="FFFF00">
              <a:alpha val="3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280" tIns="73644" rIns="147280" bIns="73644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900" b="1" dirty="0">
              <a:solidFill>
                <a:srgbClr val="00B0F0"/>
              </a:solidFill>
            </a:endParaRPr>
          </a:p>
        </p:txBody>
      </p:sp>
      <p:sp>
        <p:nvSpPr>
          <p:cNvPr id="14350" name="pole tekstowe 29"/>
          <p:cNvSpPr txBox="1">
            <a:spLocks noChangeArrowheads="1"/>
          </p:cNvSpPr>
          <p:nvPr/>
        </p:nvSpPr>
        <p:spPr bwMode="auto">
          <a:xfrm>
            <a:off x="7135949" y="7183402"/>
            <a:ext cx="585977" cy="595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7280" tIns="73644" rIns="147280" bIns="73644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2900" b="1" dirty="0" smtClean="0">
                <a:cs typeface="Arial" pitchFamily="34" charset="0"/>
              </a:rPr>
              <a:t>3</a:t>
            </a:r>
            <a:r>
              <a:rPr lang="pl-PL" altLang="pl-PL" sz="2900" b="1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pl-PL" altLang="pl-PL" sz="29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1" name="Elipsa 30"/>
          <p:cNvSpPr/>
          <p:nvPr/>
        </p:nvSpPr>
        <p:spPr>
          <a:xfrm rot="17805718">
            <a:off x="7482291" y="7238376"/>
            <a:ext cx="1000031" cy="761377"/>
          </a:xfrm>
          <a:prstGeom prst="ellipse">
            <a:avLst/>
          </a:prstGeom>
          <a:solidFill>
            <a:srgbClr val="FFFF00">
              <a:alpha val="3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280" tIns="73644" rIns="147280" bIns="73644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900" b="1" dirty="0">
              <a:solidFill>
                <a:srgbClr val="00B0F0"/>
              </a:solidFill>
            </a:endParaRPr>
          </a:p>
        </p:txBody>
      </p:sp>
      <p:sp>
        <p:nvSpPr>
          <p:cNvPr id="14352" name="pole tekstowe 8"/>
          <p:cNvSpPr txBox="1">
            <a:spLocks noChangeArrowheads="1"/>
          </p:cNvSpPr>
          <p:nvPr/>
        </p:nvSpPr>
        <p:spPr bwMode="auto">
          <a:xfrm>
            <a:off x="288455" y="2970437"/>
            <a:ext cx="6230164" cy="1318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7280" tIns="73644" rIns="147280" bIns="73644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9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1. </a:t>
            </a:r>
            <a:r>
              <a:rPr lang="pl-PL" altLang="pl-PL" sz="19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Budowa drogi S7 Radom (Jedlińsk) – Jędrzejów odcinek granica województwa mazowieckiego/świętokrzyskiego – </a:t>
            </a:r>
            <a:r>
              <a:rPr lang="pl-PL" altLang="pl-PL" sz="19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Skarżysko-Kamienna</a:t>
            </a:r>
            <a:endParaRPr lang="pl-PL" altLang="pl-PL" sz="1900" b="1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Prostokąt 27"/>
          <p:cNvSpPr>
            <a:spLocks noChangeArrowheads="1"/>
          </p:cNvSpPr>
          <p:nvPr/>
        </p:nvSpPr>
        <p:spPr bwMode="auto">
          <a:xfrm>
            <a:off x="216448" y="4266582"/>
            <a:ext cx="5989362" cy="1210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7280" tIns="73644" rIns="147280" bIns="73644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230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l-PL" altLang="pl-PL" sz="23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Długość </a:t>
            </a:r>
            <a:r>
              <a:rPr lang="pl-PL" altLang="pl-PL" sz="2300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odcinka: </a:t>
            </a:r>
            <a:r>
              <a:rPr lang="pl-PL" altLang="pl-PL" sz="23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7,57 </a:t>
            </a:r>
            <a:r>
              <a:rPr lang="pl-PL" altLang="pl-PL" sz="23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2300" b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l-PL" altLang="pl-PL" sz="23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Etap realizacji </a:t>
            </a:r>
            <a:endParaRPr lang="pl-PL" altLang="pl-PL" sz="2300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2300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</p:txBody>
      </p:sp>
      <p:sp>
        <p:nvSpPr>
          <p:cNvPr id="24" name="Dowolny kształt 23"/>
          <p:cNvSpPr/>
          <p:nvPr/>
        </p:nvSpPr>
        <p:spPr>
          <a:xfrm rot="20755088">
            <a:off x="10346872" y="3616467"/>
            <a:ext cx="173279" cy="329217"/>
          </a:xfrm>
          <a:custGeom>
            <a:avLst/>
            <a:gdLst>
              <a:gd name="connsiteX0" fmla="*/ 0 w 288131"/>
              <a:gd name="connsiteY0" fmla="*/ 0 h 204101"/>
              <a:gd name="connsiteX1" fmla="*/ 116681 w 288131"/>
              <a:gd name="connsiteY1" fmla="*/ 45244 h 204101"/>
              <a:gd name="connsiteX2" fmla="*/ 157162 w 288131"/>
              <a:gd name="connsiteY2" fmla="*/ 111919 h 204101"/>
              <a:gd name="connsiteX3" fmla="*/ 252412 w 288131"/>
              <a:gd name="connsiteY3" fmla="*/ 195263 h 204101"/>
              <a:gd name="connsiteX4" fmla="*/ 288131 w 288131"/>
              <a:gd name="connsiteY4" fmla="*/ 197644 h 204101"/>
              <a:gd name="connsiteX0" fmla="*/ 0 w 2330576"/>
              <a:gd name="connsiteY0" fmla="*/ 1742251 h 2060571"/>
              <a:gd name="connsiteX1" fmla="*/ 116681 w 2330576"/>
              <a:gd name="connsiteY1" fmla="*/ 1787495 h 2060571"/>
              <a:gd name="connsiteX2" fmla="*/ 157162 w 2330576"/>
              <a:gd name="connsiteY2" fmla="*/ 1854170 h 2060571"/>
              <a:gd name="connsiteX3" fmla="*/ 252412 w 2330576"/>
              <a:gd name="connsiteY3" fmla="*/ 1937514 h 2060571"/>
              <a:gd name="connsiteX4" fmla="*/ 2330576 w 2330576"/>
              <a:gd name="connsiteY4" fmla="*/ 0 h 2060571"/>
              <a:gd name="connsiteX0" fmla="*/ 0 w 2330576"/>
              <a:gd name="connsiteY0" fmla="*/ 1742251 h 1889305"/>
              <a:gd name="connsiteX1" fmla="*/ 116681 w 2330576"/>
              <a:gd name="connsiteY1" fmla="*/ 1787495 h 1889305"/>
              <a:gd name="connsiteX2" fmla="*/ 157162 w 2330576"/>
              <a:gd name="connsiteY2" fmla="*/ 1854170 h 1889305"/>
              <a:gd name="connsiteX3" fmla="*/ 730977 w 2330576"/>
              <a:gd name="connsiteY3" fmla="*/ 1176938 h 1889305"/>
              <a:gd name="connsiteX4" fmla="*/ 2330576 w 2330576"/>
              <a:gd name="connsiteY4" fmla="*/ 0 h 1889305"/>
              <a:gd name="connsiteX0" fmla="*/ 0 w 2330576"/>
              <a:gd name="connsiteY0" fmla="*/ 1742251 h 1889305"/>
              <a:gd name="connsiteX1" fmla="*/ 116681 w 2330576"/>
              <a:gd name="connsiteY1" fmla="*/ 1787495 h 1889305"/>
              <a:gd name="connsiteX2" fmla="*/ 157162 w 2330576"/>
              <a:gd name="connsiteY2" fmla="*/ 1854170 h 1889305"/>
              <a:gd name="connsiteX3" fmla="*/ 730977 w 2330576"/>
              <a:gd name="connsiteY3" fmla="*/ 1176938 h 1889305"/>
              <a:gd name="connsiteX4" fmla="*/ 2330576 w 2330576"/>
              <a:gd name="connsiteY4" fmla="*/ 0 h 1889305"/>
              <a:gd name="connsiteX0" fmla="*/ 0 w 2330576"/>
              <a:gd name="connsiteY0" fmla="*/ 1742251 h 1889305"/>
              <a:gd name="connsiteX1" fmla="*/ 116681 w 2330576"/>
              <a:gd name="connsiteY1" fmla="*/ 1787495 h 1889305"/>
              <a:gd name="connsiteX2" fmla="*/ 157162 w 2330576"/>
              <a:gd name="connsiteY2" fmla="*/ 1854170 h 1889305"/>
              <a:gd name="connsiteX3" fmla="*/ 730977 w 2330576"/>
              <a:gd name="connsiteY3" fmla="*/ 1176938 h 1889305"/>
              <a:gd name="connsiteX4" fmla="*/ 1411361 w 2330576"/>
              <a:gd name="connsiteY4" fmla="*/ 138628 h 1889305"/>
              <a:gd name="connsiteX5" fmla="*/ 2330576 w 2330576"/>
              <a:gd name="connsiteY5" fmla="*/ 0 h 1889305"/>
              <a:gd name="connsiteX0" fmla="*/ 0 w 2330576"/>
              <a:gd name="connsiteY0" fmla="*/ 1742251 h 1889305"/>
              <a:gd name="connsiteX1" fmla="*/ 116681 w 2330576"/>
              <a:gd name="connsiteY1" fmla="*/ 1787495 h 1889305"/>
              <a:gd name="connsiteX2" fmla="*/ 157162 w 2330576"/>
              <a:gd name="connsiteY2" fmla="*/ 1854170 h 1889305"/>
              <a:gd name="connsiteX3" fmla="*/ 730977 w 2330576"/>
              <a:gd name="connsiteY3" fmla="*/ 1176938 h 1889305"/>
              <a:gd name="connsiteX4" fmla="*/ 1411361 w 2330576"/>
              <a:gd name="connsiteY4" fmla="*/ 138628 h 1889305"/>
              <a:gd name="connsiteX5" fmla="*/ 1966986 w 2330576"/>
              <a:gd name="connsiteY5" fmla="*/ 68778 h 1889305"/>
              <a:gd name="connsiteX6" fmla="*/ 2330576 w 2330576"/>
              <a:gd name="connsiteY6" fmla="*/ 0 h 1889305"/>
              <a:gd name="connsiteX0" fmla="*/ 0 w 2330576"/>
              <a:gd name="connsiteY0" fmla="*/ 1742251 h 1889305"/>
              <a:gd name="connsiteX1" fmla="*/ 116681 w 2330576"/>
              <a:gd name="connsiteY1" fmla="*/ 1787495 h 1889305"/>
              <a:gd name="connsiteX2" fmla="*/ 157162 w 2330576"/>
              <a:gd name="connsiteY2" fmla="*/ 1854170 h 1889305"/>
              <a:gd name="connsiteX3" fmla="*/ 730977 w 2330576"/>
              <a:gd name="connsiteY3" fmla="*/ 1176938 h 1889305"/>
              <a:gd name="connsiteX4" fmla="*/ 1335161 w 2330576"/>
              <a:gd name="connsiteY4" fmla="*/ 195778 h 1889305"/>
              <a:gd name="connsiteX5" fmla="*/ 1966986 w 2330576"/>
              <a:gd name="connsiteY5" fmla="*/ 68778 h 1889305"/>
              <a:gd name="connsiteX6" fmla="*/ 2330576 w 2330576"/>
              <a:gd name="connsiteY6" fmla="*/ 0 h 1889305"/>
              <a:gd name="connsiteX0" fmla="*/ 0 w 2406776"/>
              <a:gd name="connsiteY0" fmla="*/ 1777176 h 1888503"/>
              <a:gd name="connsiteX1" fmla="*/ 192881 w 2406776"/>
              <a:gd name="connsiteY1" fmla="*/ 1787495 h 1888503"/>
              <a:gd name="connsiteX2" fmla="*/ 233362 w 2406776"/>
              <a:gd name="connsiteY2" fmla="*/ 1854170 h 1888503"/>
              <a:gd name="connsiteX3" fmla="*/ 807177 w 2406776"/>
              <a:gd name="connsiteY3" fmla="*/ 1176938 h 1888503"/>
              <a:gd name="connsiteX4" fmla="*/ 1411361 w 2406776"/>
              <a:gd name="connsiteY4" fmla="*/ 195778 h 1888503"/>
              <a:gd name="connsiteX5" fmla="*/ 2043186 w 2406776"/>
              <a:gd name="connsiteY5" fmla="*/ 68778 h 1888503"/>
              <a:gd name="connsiteX6" fmla="*/ 2406776 w 2406776"/>
              <a:gd name="connsiteY6" fmla="*/ 0 h 1888503"/>
              <a:gd name="connsiteX0" fmla="*/ 0 w 2406776"/>
              <a:gd name="connsiteY0" fmla="*/ 1777176 h 1822287"/>
              <a:gd name="connsiteX1" fmla="*/ 192881 w 2406776"/>
              <a:gd name="connsiteY1" fmla="*/ 1787495 h 1822287"/>
              <a:gd name="connsiteX2" fmla="*/ 741362 w 2406776"/>
              <a:gd name="connsiteY2" fmla="*/ 1311245 h 1822287"/>
              <a:gd name="connsiteX3" fmla="*/ 807177 w 2406776"/>
              <a:gd name="connsiteY3" fmla="*/ 1176938 h 1822287"/>
              <a:gd name="connsiteX4" fmla="*/ 1411361 w 2406776"/>
              <a:gd name="connsiteY4" fmla="*/ 195778 h 1822287"/>
              <a:gd name="connsiteX5" fmla="*/ 2043186 w 2406776"/>
              <a:gd name="connsiteY5" fmla="*/ 68778 h 1822287"/>
              <a:gd name="connsiteX6" fmla="*/ 2406776 w 2406776"/>
              <a:gd name="connsiteY6" fmla="*/ 0 h 1822287"/>
              <a:gd name="connsiteX0" fmla="*/ 0 w 2406776"/>
              <a:gd name="connsiteY0" fmla="*/ 1777176 h 1822287"/>
              <a:gd name="connsiteX1" fmla="*/ 192881 w 2406776"/>
              <a:gd name="connsiteY1" fmla="*/ 1787495 h 1822287"/>
              <a:gd name="connsiteX2" fmla="*/ 741362 w 2406776"/>
              <a:gd name="connsiteY2" fmla="*/ 1311245 h 1822287"/>
              <a:gd name="connsiteX3" fmla="*/ 1134202 w 2406776"/>
              <a:gd name="connsiteY3" fmla="*/ 862613 h 1822287"/>
              <a:gd name="connsiteX4" fmla="*/ 1411361 w 2406776"/>
              <a:gd name="connsiteY4" fmla="*/ 195778 h 1822287"/>
              <a:gd name="connsiteX5" fmla="*/ 2043186 w 2406776"/>
              <a:gd name="connsiteY5" fmla="*/ 68778 h 1822287"/>
              <a:gd name="connsiteX6" fmla="*/ 2406776 w 2406776"/>
              <a:gd name="connsiteY6" fmla="*/ 0 h 1822287"/>
              <a:gd name="connsiteX0" fmla="*/ 0 w 2406776"/>
              <a:gd name="connsiteY0" fmla="*/ 1777176 h 1836163"/>
              <a:gd name="connsiteX1" fmla="*/ 192881 w 2406776"/>
              <a:gd name="connsiteY1" fmla="*/ 1787495 h 1836163"/>
              <a:gd name="connsiteX2" fmla="*/ 785812 w 2406776"/>
              <a:gd name="connsiteY2" fmla="*/ 1123920 h 1836163"/>
              <a:gd name="connsiteX3" fmla="*/ 1134202 w 2406776"/>
              <a:gd name="connsiteY3" fmla="*/ 862613 h 1836163"/>
              <a:gd name="connsiteX4" fmla="*/ 1411361 w 2406776"/>
              <a:gd name="connsiteY4" fmla="*/ 195778 h 1836163"/>
              <a:gd name="connsiteX5" fmla="*/ 2043186 w 2406776"/>
              <a:gd name="connsiteY5" fmla="*/ 68778 h 1836163"/>
              <a:gd name="connsiteX6" fmla="*/ 2406776 w 2406776"/>
              <a:gd name="connsiteY6" fmla="*/ 0 h 1836163"/>
              <a:gd name="connsiteX0" fmla="*/ 0 w 2406776"/>
              <a:gd name="connsiteY0" fmla="*/ 1777176 h 1836163"/>
              <a:gd name="connsiteX1" fmla="*/ 192881 w 2406776"/>
              <a:gd name="connsiteY1" fmla="*/ 1787495 h 1836163"/>
              <a:gd name="connsiteX2" fmla="*/ 785812 w 2406776"/>
              <a:gd name="connsiteY2" fmla="*/ 1123920 h 1836163"/>
              <a:gd name="connsiteX3" fmla="*/ 1134202 w 2406776"/>
              <a:gd name="connsiteY3" fmla="*/ 862613 h 1836163"/>
              <a:gd name="connsiteX4" fmla="*/ 1411361 w 2406776"/>
              <a:gd name="connsiteY4" fmla="*/ 195778 h 1836163"/>
              <a:gd name="connsiteX5" fmla="*/ 2043186 w 2406776"/>
              <a:gd name="connsiteY5" fmla="*/ 68778 h 1836163"/>
              <a:gd name="connsiteX6" fmla="*/ 2406776 w 2406776"/>
              <a:gd name="connsiteY6" fmla="*/ 0 h 1836163"/>
              <a:gd name="connsiteX0" fmla="*/ 0 w 2406776"/>
              <a:gd name="connsiteY0" fmla="*/ 1777176 h 1777481"/>
              <a:gd name="connsiteX1" fmla="*/ 700881 w 2406776"/>
              <a:gd name="connsiteY1" fmla="*/ 1257270 h 1777481"/>
              <a:gd name="connsiteX2" fmla="*/ 785812 w 2406776"/>
              <a:gd name="connsiteY2" fmla="*/ 1123920 h 1777481"/>
              <a:gd name="connsiteX3" fmla="*/ 1134202 w 2406776"/>
              <a:gd name="connsiteY3" fmla="*/ 862613 h 1777481"/>
              <a:gd name="connsiteX4" fmla="*/ 1411361 w 2406776"/>
              <a:gd name="connsiteY4" fmla="*/ 195778 h 1777481"/>
              <a:gd name="connsiteX5" fmla="*/ 2043186 w 2406776"/>
              <a:gd name="connsiteY5" fmla="*/ 68778 h 1777481"/>
              <a:gd name="connsiteX6" fmla="*/ 2406776 w 2406776"/>
              <a:gd name="connsiteY6" fmla="*/ 0 h 1777481"/>
              <a:gd name="connsiteX0" fmla="*/ 0 w 1822576"/>
              <a:gd name="connsiteY0" fmla="*/ 1481901 h 1482606"/>
              <a:gd name="connsiteX1" fmla="*/ 116681 w 1822576"/>
              <a:gd name="connsiteY1" fmla="*/ 1257270 h 1482606"/>
              <a:gd name="connsiteX2" fmla="*/ 201612 w 1822576"/>
              <a:gd name="connsiteY2" fmla="*/ 1123920 h 1482606"/>
              <a:gd name="connsiteX3" fmla="*/ 550002 w 1822576"/>
              <a:gd name="connsiteY3" fmla="*/ 862613 h 1482606"/>
              <a:gd name="connsiteX4" fmla="*/ 827161 w 1822576"/>
              <a:gd name="connsiteY4" fmla="*/ 195778 h 1482606"/>
              <a:gd name="connsiteX5" fmla="*/ 1458986 w 1822576"/>
              <a:gd name="connsiteY5" fmla="*/ 68778 h 1482606"/>
              <a:gd name="connsiteX6" fmla="*/ 1822576 w 1822576"/>
              <a:gd name="connsiteY6" fmla="*/ 0 h 1482606"/>
              <a:gd name="connsiteX0" fmla="*/ 0 w 1822576"/>
              <a:gd name="connsiteY0" fmla="*/ 1481901 h 1482685"/>
              <a:gd name="connsiteX1" fmla="*/ 138906 w 1822576"/>
              <a:gd name="connsiteY1" fmla="*/ 1276320 h 1482685"/>
              <a:gd name="connsiteX2" fmla="*/ 201612 w 1822576"/>
              <a:gd name="connsiteY2" fmla="*/ 1123920 h 1482685"/>
              <a:gd name="connsiteX3" fmla="*/ 550002 w 1822576"/>
              <a:gd name="connsiteY3" fmla="*/ 862613 h 1482685"/>
              <a:gd name="connsiteX4" fmla="*/ 827161 w 1822576"/>
              <a:gd name="connsiteY4" fmla="*/ 195778 h 1482685"/>
              <a:gd name="connsiteX5" fmla="*/ 1458986 w 1822576"/>
              <a:gd name="connsiteY5" fmla="*/ 68778 h 1482685"/>
              <a:gd name="connsiteX6" fmla="*/ 1822576 w 1822576"/>
              <a:gd name="connsiteY6" fmla="*/ 0 h 1482685"/>
              <a:gd name="connsiteX0" fmla="*/ 0 w 1762305"/>
              <a:gd name="connsiteY0" fmla="*/ 1425865 h 1426649"/>
              <a:gd name="connsiteX1" fmla="*/ 138906 w 1762305"/>
              <a:gd name="connsiteY1" fmla="*/ 1220284 h 1426649"/>
              <a:gd name="connsiteX2" fmla="*/ 201612 w 1762305"/>
              <a:gd name="connsiteY2" fmla="*/ 1067884 h 1426649"/>
              <a:gd name="connsiteX3" fmla="*/ 550002 w 1762305"/>
              <a:gd name="connsiteY3" fmla="*/ 806577 h 1426649"/>
              <a:gd name="connsiteX4" fmla="*/ 827161 w 1762305"/>
              <a:gd name="connsiteY4" fmla="*/ 139742 h 1426649"/>
              <a:gd name="connsiteX5" fmla="*/ 1458986 w 1762305"/>
              <a:gd name="connsiteY5" fmla="*/ 12742 h 1426649"/>
              <a:gd name="connsiteX6" fmla="*/ 1762305 w 1762305"/>
              <a:gd name="connsiteY6" fmla="*/ 4735 h 1426649"/>
              <a:gd name="connsiteX0" fmla="*/ 0 w 1759435"/>
              <a:gd name="connsiteY0" fmla="*/ 1441387 h 1442171"/>
              <a:gd name="connsiteX1" fmla="*/ 138906 w 1759435"/>
              <a:gd name="connsiteY1" fmla="*/ 1235806 h 1442171"/>
              <a:gd name="connsiteX2" fmla="*/ 201612 w 1759435"/>
              <a:gd name="connsiteY2" fmla="*/ 1083406 h 1442171"/>
              <a:gd name="connsiteX3" fmla="*/ 550002 w 1759435"/>
              <a:gd name="connsiteY3" fmla="*/ 822099 h 1442171"/>
              <a:gd name="connsiteX4" fmla="*/ 827161 w 1759435"/>
              <a:gd name="connsiteY4" fmla="*/ 155264 h 1442171"/>
              <a:gd name="connsiteX5" fmla="*/ 1458986 w 1759435"/>
              <a:gd name="connsiteY5" fmla="*/ 28264 h 1442171"/>
              <a:gd name="connsiteX6" fmla="*/ 1759435 w 1759435"/>
              <a:gd name="connsiteY6" fmla="*/ 0 h 1442171"/>
              <a:gd name="connsiteX0" fmla="*/ 0 w 1759435"/>
              <a:gd name="connsiteY0" fmla="*/ 1441387 h 1442171"/>
              <a:gd name="connsiteX1" fmla="*/ 138906 w 1759435"/>
              <a:gd name="connsiteY1" fmla="*/ 1235806 h 1442171"/>
              <a:gd name="connsiteX2" fmla="*/ 201612 w 1759435"/>
              <a:gd name="connsiteY2" fmla="*/ 1083406 h 1442171"/>
              <a:gd name="connsiteX3" fmla="*/ 550002 w 1759435"/>
              <a:gd name="connsiteY3" fmla="*/ 822099 h 1442171"/>
              <a:gd name="connsiteX4" fmla="*/ 827161 w 1759435"/>
              <a:gd name="connsiteY4" fmla="*/ 155264 h 1442171"/>
              <a:gd name="connsiteX5" fmla="*/ 1260952 w 1759435"/>
              <a:gd name="connsiteY5" fmla="*/ 126654 h 1442171"/>
              <a:gd name="connsiteX6" fmla="*/ 1759435 w 1759435"/>
              <a:gd name="connsiteY6" fmla="*/ 0 h 1442171"/>
              <a:gd name="connsiteX0" fmla="*/ 0 w 1656113"/>
              <a:gd name="connsiteY0" fmla="*/ 1371935 h 1372719"/>
              <a:gd name="connsiteX1" fmla="*/ 138906 w 1656113"/>
              <a:gd name="connsiteY1" fmla="*/ 1166354 h 1372719"/>
              <a:gd name="connsiteX2" fmla="*/ 201612 w 1656113"/>
              <a:gd name="connsiteY2" fmla="*/ 1013954 h 1372719"/>
              <a:gd name="connsiteX3" fmla="*/ 550002 w 1656113"/>
              <a:gd name="connsiteY3" fmla="*/ 752647 h 1372719"/>
              <a:gd name="connsiteX4" fmla="*/ 827161 w 1656113"/>
              <a:gd name="connsiteY4" fmla="*/ 85812 h 1372719"/>
              <a:gd name="connsiteX5" fmla="*/ 1260952 w 1656113"/>
              <a:gd name="connsiteY5" fmla="*/ 57202 h 1372719"/>
              <a:gd name="connsiteX6" fmla="*/ 1656113 w 1656113"/>
              <a:gd name="connsiteY6" fmla="*/ 0 h 1372719"/>
              <a:gd name="connsiteX0" fmla="*/ 0 w 1656113"/>
              <a:gd name="connsiteY0" fmla="*/ 1371935 h 1372719"/>
              <a:gd name="connsiteX1" fmla="*/ 138906 w 1656113"/>
              <a:gd name="connsiteY1" fmla="*/ 1166354 h 1372719"/>
              <a:gd name="connsiteX2" fmla="*/ 201612 w 1656113"/>
              <a:gd name="connsiteY2" fmla="*/ 1013954 h 1372719"/>
              <a:gd name="connsiteX3" fmla="*/ 550002 w 1656113"/>
              <a:gd name="connsiteY3" fmla="*/ 752647 h 1372719"/>
              <a:gd name="connsiteX4" fmla="*/ 792720 w 1656113"/>
              <a:gd name="connsiteY4" fmla="*/ 129219 h 1372719"/>
              <a:gd name="connsiteX5" fmla="*/ 1260952 w 1656113"/>
              <a:gd name="connsiteY5" fmla="*/ 57202 h 1372719"/>
              <a:gd name="connsiteX6" fmla="*/ 1656113 w 1656113"/>
              <a:gd name="connsiteY6" fmla="*/ 0 h 1372719"/>
              <a:gd name="connsiteX0" fmla="*/ 0 w 1656113"/>
              <a:gd name="connsiteY0" fmla="*/ 1371935 h 1372744"/>
              <a:gd name="connsiteX1" fmla="*/ 138906 w 1656113"/>
              <a:gd name="connsiteY1" fmla="*/ 1166354 h 1372744"/>
              <a:gd name="connsiteX2" fmla="*/ 224572 w 1656113"/>
              <a:gd name="connsiteY2" fmla="*/ 982122 h 1372744"/>
              <a:gd name="connsiteX3" fmla="*/ 550002 w 1656113"/>
              <a:gd name="connsiteY3" fmla="*/ 752647 h 1372744"/>
              <a:gd name="connsiteX4" fmla="*/ 792720 w 1656113"/>
              <a:gd name="connsiteY4" fmla="*/ 129219 h 1372744"/>
              <a:gd name="connsiteX5" fmla="*/ 1260952 w 1656113"/>
              <a:gd name="connsiteY5" fmla="*/ 57202 h 1372744"/>
              <a:gd name="connsiteX6" fmla="*/ 1656113 w 1656113"/>
              <a:gd name="connsiteY6" fmla="*/ 0 h 1372744"/>
              <a:gd name="connsiteX0" fmla="*/ 0 w 1656113"/>
              <a:gd name="connsiteY0" fmla="*/ 1373641 h 1374450"/>
              <a:gd name="connsiteX1" fmla="*/ 138906 w 1656113"/>
              <a:gd name="connsiteY1" fmla="*/ 1168060 h 1374450"/>
              <a:gd name="connsiteX2" fmla="*/ 224572 w 1656113"/>
              <a:gd name="connsiteY2" fmla="*/ 983828 h 1374450"/>
              <a:gd name="connsiteX3" fmla="*/ 550002 w 1656113"/>
              <a:gd name="connsiteY3" fmla="*/ 754353 h 1374450"/>
              <a:gd name="connsiteX4" fmla="*/ 696602 w 1656113"/>
              <a:gd name="connsiteY4" fmla="*/ 43639 h 1374450"/>
              <a:gd name="connsiteX5" fmla="*/ 1260952 w 1656113"/>
              <a:gd name="connsiteY5" fmla="*/ 58908 h 1374450"/>
              <a:gd name="connsiteX6" fmla="*/ 1656113 w 1656113"/>
              <a:gd name="connsiteY6" fmla="*/ 1706 h 1374450"/>
              <a:gd name="connsiteX0" fmla="*/ 0 w 1656113"/>
              <a:gd name="connsiteY0" fmla="*/ 1371935 h 1372744"/>
              <a:gd name="connsiteX1" fmla="*/ 138906 w 1656113"/>
              <a:gd name="connsiteY1" fmla="*/ 1166354 h 1372744"/>
              <a:gd name="connsiteX2" fmla="*/ 224572 w 1656113"/>
              <a:gd name="connsiteY2" fmla="*/ 982122 h 1372744"/>
              <a:gd name="connsiteX3" fmla="*/ 550002 w 1656113"/>
              <a:gd name="connsiteY3" fmla="*/ 752647 h 1372744"/>
              <a:gd name="connsiteX4" fmla="*/ 881654 w 1656113"/>
              <a:gd name="connsiteY4" fmla="*/ 445003 h 1372744"/>
              <a:gd name="connsiteX5" fmla="*/ 696602 w 1656113"/>
              <a:gd name="connsiteY5" fmla="*/ 41933 h 1372744"/>
              <a:gd name="connsiteX6" fmla="*/ 1260952 w 1656113"/>
              <a:gd name="connsiteY6" fmla="*/ 57202 h 1372744"/>
              <a:gd name="connsiteX7" fmla="*/ 1656113 w 1656113"/>
              <a:gd name="connsiteY7" fmla="*/ 0 h 1372744"/>
              <a:gd name="connsiteX0" fmla="*/ 0 w 1656113"/>
              <a:gd name="connsiteY0" fmla="*/ 1577033 h 1577842"/>
              <a:gd name="connsiteX1" fmla="*/ 138906 w 1656113"/>
              <a:gd name="connsiteY1" fmla="*/ 1371452 h 1577842"/>
              <a:gd name="connsiteX2" fmla="*/ 224572 w 1656113"/>
              <a:gd name="connsiteY2" fmla="*/ 1187220 h 1577842"/>
              <a:gd name="connsiteX3" fmla="*/ 550002 w 1656113"/>
              <a:gd name="connsiteY3" fmla="*/ 957745 h 1577842"/>
              <a:gd name="connsiteX4" fmla="*/ 881654 w 1656113"/>
              <a:gd name="connsiteY4" fmla="*/ 650101 h 1577842"/>
              <a:gd name="connsiteX5" fmla="*/ 696602 w 1656113"/>
              <a:gd name="connsiteY5" fmla="*/ 247031 h 1577842"/>
              <a:gd name="connsiteX6" fmla="*/ 1260952 w 1656113"/>
              <a:gd name="connsiteY6" fmla="*/ 262300 h 1577842"/>
              <a:gd name="connsiteX7" fmla="*/ 1160398 w 1656113"/>
              <a:gd name="connsiteY7" fmla="*/ 302 h 1577842"/>
              <a:gd name="connsiteX8" fmla="*/ 1656113 w 1656113"/>
              <a:gd name="connsiteY8" fmla="*/ 205098 h 1577842"/>
              <a:gd name="connsiteX0" fmla="*/ 0 w 1406204"/>
              <a:gd name="connsiteY0" fmla="*/ 2002338 h 2003147"/>
              <a:gd name="connsiteX1" fmla="*/ 138906 w 1406204"/>
              <a:gd name="connsiteY1" fmla="*/ 1796757 h 2003147"/>
              <a:gd name="connsiteX2" fmla="*/ 224572 w 1406204"/>
              <a:gd name="connsiteY2" fmla="*/ 1612525 h 2003147"/>
              <a:gd name="connsiteX3" fmla="*/ 550002 w 1406204"/>
              <a:gd name="connsiteY3" fmla="*/ 1383050 h 2003147"/>
              <a:gd name="connsiteX4" fmla="*/ 881654 w 1406204"/>
              <a:gd name="connsiteY4" fmla="*/ 1075406 h 2003147"/>
              <a:gd name="connsiteX5" fmla="*/ 696602 w 1406204"/>
              <a:gd name="connsiteY5" fmla="*/ 672336 h 2003147"/>
              <a:gd name="connsiteX6" fmla="*/ 1260952 w 1406204"/>
              <a:gd name="connsiteY6" fmla="*/ 687605 h 2003147"/>
              <a:gd name="connsiteX7" fmla="*/ 1160398 w 1406204"/>
              <a:gd name="connsiteY7" fmla="*/ 425607 h 2003147"/>
              <a:gd name="connsiteX8" fmla="*/ 1406204 w 1406204"/>
              <a:gd name="connsiteY8" fmla="*/ 0 h 2003147"/>
              <a:gd name="connsiteX0" fmla="*/ 0 w 1406204"/>
              <a:gd name="connsiteY0" fmla="*/ 2002338 h 2003147"/>
              <a:gd name="connsiteX1" fmla="*/ 138906 w 1406204"/>
              <a:gd name="connsiteY1" fmla="*/ 1796757 h 2003147"/>
              <a:gd name="connsiteX2" fmla="*/ 224572 w 1406204"/>
              <a:gd name="connsiteY2" fmla="*/ 1612525 h 2003147"/>
              <a:gd name="connsiteX3" fmla="*/ 550002 w 1406204"/>
              <a:gd name="connsiteY3" fmla="*/ 1383050 h 2003147"/>
              <a:gd name="connsiteX4" fmla="*/ 881654 w 1406204"/>
              <a:gd name="connsiteY4" fmla="*/ 1075406 h 2003147"/>
              <a:gd name="connsiteX5" fmla="*/ 821556 w 1406204"/>
              <a:gd name="connsiteY5" fmla="*/ 769321 h 2003147"/>
              <a:gd name="connsiteX6" fmla="*/ 1260952 w 1406204"/>
              <a:gd name="connsiteY6" fmla="*/ 687605 h 2003147"/>
              <a:gd name="connsiteX7" fmla="*/ 1160398 w 1406204"/>
              <a:gd name="connsiteY7" fmla="*/ 425607 h 2003147"/>
              <a:gd name="connsiteX8" fmla="*/ 1406204 w 1406204"/>
              <a:gd name="connsiteY8" fmla="*/ 0 h 2003147"/>
              <a:gd name="connsiteX0" fmla="*/ 0 w 1406204"/>
              <a:gd name="connsiteY0" fmla="*/ 2002338 h 2003147"/>
              <a:gd name="connsiteX1" fmla="*/ 138906 w 1406204"/>
              <a:gd name="connsiteY1" fmla="*/ 1796757 h 2003147"/>
              <a:gd name="connsiteX2" fmla="*/ 224572 w 1406204"/>
              <a:gd name="connsiteY2" fmla="*/ 1612525 h 2003147"/>
              <a:gd name="connsiteX3" fmla="*/ 550002 w 1406204"/>
              <a:gd name="connsiteY3" fmla="*/ 1383050 h 2003147"/>
              <a:gd name="connsiteX4" fmla="*/ 881654 w 1406204"/>
              <a:gd name="connsiteY4" fmla="*/ 1075406 h 2003147"/>
              <a:gd name="connsiteX5" fmla="*/ 852818 w 1406204"/>
              <a:gd name="connsiteY5" fmla="*/ 813548 h 2003147"/>
              <a:gd name="connsiteX6" fmla="*/ 821556 w 1406204"/>
              <a:gd name="connsiteY6" fmla="*/ 769321 h 2003147"/>
              <a:gd name="connsiteX7" fmla="*/ 1260952 w 1406204"/>
              <a:gd name="connsiteY7" fmla="*/ 687605 h 2003147"/>
              <a:gd name="connsiteX8" fmla="*/ 1160398 w 1406204"/>
              <a:gd name="connsiteY8" fmla="*/ 425607 h 2003147"/>
              <a:gd name="connsiteX9" fmla="*/ 1406204 w 1406204"/>
              <a:gd name="connsiteY9" fmla="*/ 0 h 2003147"/>
              <a:gd name="connsiteX0" fmla="*/ 0 w 1406204"/>
              <a:gd name="connsiteY0" fmla="*/ 2002338 h 2003147"/>
              <a:gd name="connsiteX1" fmla="*/ 138906 w 1406204"/>
              <a:gd name="connsiteY1" fmla="*/ 1796757 h 2003147"/>
              <a:gd name="connsiteX2" fmla="*/ 224572 w 1406204"/>
              <a:gd name="connsiteY2" fmla="*/ 1612525 h 2003147"/>
              <a:gd name="connsiteX3" fmla="*/ 550002 w 1406204"/>
              <a:gd name="connsiteY3" fmla="*/ 1383050 h 2003147"/>
              <a:gd name="connsiteX4" fmla="*/ 881654 w 1406204"/>
              <a:gd name="connsiteY4" fmla="*/ 1075406 h 2003147"/>
              <a:gd name="connsiteX5" fmla="*/ 852818 w 1406204"/>
              <a:gd name="connsiteY5" fmla="*/ 813548 h 2003147"/>
              <a:gd name="connsiteX6" fmla="*/ 821556 w 1406204"/>
              <a:gd name="connsiteY6" fmla="*/ 769321 h 2003147"/>
              <a:gd name="connsiteX7" fmla="*/ 1164833 w 1406204"/>
              <a:gd name="connsiteY7" fmla="*/ 639112 h 2003147"/>
              <a:gd name="connsiteX8" fmla="*/ 1160398 w 1406204"/>
              <a:gd name="connsiteY8" fmla="*/ 425607 h 2003147"/>
              <a:gd name="connsiteX9" fmla="*/ 1406204 w 1406204"/>
              <a:gd name="connsiteY9" fmla="*/ 0 h 2003147"/>
              <a:gd name="connsiteX0" fmla="*/ 0 w 1406204"/>
              <a:gd name="connsiteY0" fmla="*/ 2002338 h 2003147"/>
              <a:gd name="connsiteX1" fmla="*/ 138906 w 1406204"/>
              <a:gd name="connsiteY1" fmla="*/ 1796757 h 2003147"/>
              <a:gd name="connsiteX2" fmla="*/ 224572 w 1406204"/>
              <a:gd name="connsiteY2" fmla="*/ 1612525 h 2003147"/>
              <a:gd name="connsiteX3" fmla="*/ 550002 w 1406204"/>
              <a:gd name="connsiteY3" fmla="*/ 1383050 h 2003147"/>
              <a:gd name="connsiteX4" fmla="*/ 881654 w 1406204"/>
              <a:gd name="connsiteY4" fmla="*/ 1075406 h 2003147"/>
              <a:gd name="connsiteX5" fmla="*/ 852818 w 1406204"/>
              <a:gd name="connsiteY5" fmla="*/ 813548 h 2003147"/>
              <a:gd name="connsiteX6" fmla="*/ 821556 w 1406204"/>
              <a:gd name="connsiteY6" fmla="*/ 769321 h 2003147"/>
              <a:gd name="connsiteX7" fmla="*/ 1164833 w 1406204"/>
              <a:gd name="connsiteY7" fmla="*/ 639112 h 2003147"/>
              <a:gd name="connsiteX8" fmla="*/ 1160398 w 1406204"/>
              <a:gd name="connsiteY8" fmla="*/ 425607 h 2003147"/>
              <a:gd name="connsiteX9" fmla="*/ 1406204 w 1406204"/>
              <a:gd name="connsiteY9" fmla="*/ 0 h 2003147"/>
              <a:gd name="connsiteX0" fmla="*/ 0 w 1406204"/>
              <a:gd name="connsiteY0" fmla="*/ 2002338 h 2003147"/>
              <a:gd name="connsiteX1" fmla="*/ 138906 w 1406204"/>
              <a:gd name="connsiteY1" fmla="*/ 1796757 h 2003147"/>
              <a:gd name="connsiteX2" fmla="*/ 224572 w 1406204"/>
              <a:gd name="connsiteY2" fmla="*/ 1612525 h 2003147"/>
              <a:gd name="connsiteX3" fmla="*/ 550002 w 1406204"/>
              <a:gd name="connsiteY3" fmla="*/ 1383050 h 2003147"/>
              <a:gd name="connsiteX4" fmla="*/ 881654 w 1406204"/>
              <a:gd name="connsiteY4" fmla="*/ 1075406 h 2003147"/>
              <a:gd name="connsiteX5" fmla="*/ 670193 w 1406204"/>
              <a:gd name="connsiteY5" fmla="*/ 900834 h 2003147"/>
              <a:gd name="connsiteX6" fmla="*/ 821556 w 1406204"/>
              <a:gd name="connsiteY6" fmla="*/ 769321 h 2003147"/>
              <a:gd name="connsiteX7" fmla="*/ 1164833 w 1406204"/>
              <a:gd name="connsiteY7" fmla="*/ 639112 h 2003147"/>
              <a:gd name="connsiteX8" fmla="*/ 1160398 w 1406204"/>
              <a:gd name="connsiteY8" fmla="*/ 425607 h 2003147"/>
              <a:gd name="connsiteX9" fmla="*/ 1406204 w 1406204"/>
              <a:gd name="connsiteY9" fmla="*/ 0 h 2003147"/>
              <a:gd name="connsiteX0" fmla="*/ 0 w 1406204"/>
              <a:gd name="connsiteY0" fmla="*/ 2002338 h 2003147"/>
              <a:gd name="connsiteX1" fmla="*/ 138906 w 1406204"/>
              <a:gd name="connsiteY1" fmla="*/ 1796757 h 2003147"/>
              <a:gd name="connsiteX2" fmla="*/ 224572 w 1406204"/>
              <a:gd name="connsiteY2" fmla="*/ 1612525 h 2003147"/>
              <a:gd name="connsiteX3" fmla="*/ 550002 w 1406204"/>
              <a:gd name="connsiteY3" fmla="*/ 1383050 h 2003147"/>
              <a:gd name="connsiteX4" fmla="*/ 881654 w 1406204"/>
              <a:gd name="connsiteY4" fmla="*/ 1075406 h 2003147"/>
              <a:gd name="connsiteX5" fmla="*/ 670193 w 1406204"/>
              <a:gd name="connsiteY5" fmla="*/ 900834 h 2003147"/>
              <a:gd name="connsiteX6" fmla="*/ 840780 w 1406204"/>
              <a:gd name="connsiteY6" fmla="*/ 691733 h 2003147"/>
              <a:gd name="connsiteX7" fmla="*/ 1164833 w 1406204"/>
              <a:gd name="connsiteY7" fmla="*/ 639112 h 2003147"/>
              <a:gd name="connsiteX8" fmla="*/ 1160398 w 1406204"/>
              <a:gd name="connsiteY8" fmla="*/ 425607 h 2003147"/>
              <a:gd name="connsiteX9" fmla="*/ 1406204 w 1406204"/>
              <a:gd name="connsiteY9" fmla="*/ 0 h 2003147"/>
              <a:gd name="connsiteX0" fmla="*/ 0 w 1406204"/>
              <a:gd name="connsiteY0" fmla="*/ 2002338 h 2003147"/>
              <a:gd name="connsiteX1" fmla="*/ 138906 w 1406204"/>
              <a:gd name="connsiteY1" fmla="*/ 1796757 h 2003147"/>
              <a:gd name="connsiteX2" fmla="*/ 224572 w 1406204"/>
              <a:gd name="connsiteY2" fmla="*/ 1612525 h 2003147"/>
              <a:gd name="connsiteX3" fmla="*/ 550002 w 1406204"/>
              <a:gd name="connsiteY3" fmla="*/ 1383050 h 2003147"/>
              <a:gd name="connsiteX4" fmla="*/ 775923 w 1406204"/>
              <a:gd name="connsiteY4" fmla="*/ 1152994 h 2003147"/>
              <a:gd name="connsiteX5" fmla="*/ 670193 w 1406204"/>
              <a:gd name="connsiteY5" fmla="*/ 900834 h 2003147"/>
              <a:gd name="connsiteX6" fmla="*/ 840780 w 1406204"/>
              <a:gd name="connsiteY6" fmla="*/ 691733 h 2003147"/>
              <a:gd name="connsiteX7" fmla="*/ 1164833 w 1406204"/>
              <a:gd name="connsiteY7" fmla="*/ 639112 h 2003147"/>
              <a:gd name="connsiteX8" fmla="*/ 1160398 w 1406204"/>
              <a:gd name="connsiteY8" fmla="*/ 425607 h 2003147"/>
              <a:gd name="connsiteX9" fmla="*/ 1406204 w 1406204"/>
              <a:gd name="connsiteY9" fmla="*/ 0 h 2003147"/>
              <a:gd name="connsiteX0" fmla="*/ 0 w 1406204"/>
              <a:gd name="connsiteY0" fmla="*/ 2002338 h 2003147"/>
              <a:gd name="connsiteX1" fmla="*/ 138906 w 1406204"/>
              <a:gd name="connsiteY1" fmla="*/ 1796757 h 2003147"/>
              <a:gd name="connsiteX2" fmla="*/ 224572 w 1406204"/>
              <a:gd name="connsiteY2" fmla="*/ 1612525 h 2003147"/>
              <a:gd name="connsiteX3" fmla="*/ 463495 w 1406204"/>
              <a:gd name="connsiteY3" fmla="*/ 1179381 h 2003147"/>
              <a:gd name="connsiteX4" fmla="*/ 775923 w 1406204"/>
              <a:gd name="connsiteY4" fmla="*/ 1152994 h 2003147"/>
              <a:gd name="connsiteX5" fmla="*/ 670193 w 1406204"/>
              <a:gd name="connsiteY5" fmla="*/ 900834 h 2003147"/>
              <a:gd name="connsiteX6" fmla="*/ 840780 w 1406204"/>
              <a:gd name="connsiteY6" fmla="*/ 691733 h 2003147"/>
              <a:gd name="connsiteX7" fmla="*/ 1164833 w 1406204"/>
              <a:gd name="connsiteY7" fmla="*/ 639112 h 2003147"/>
              <a:gd name="connsiteX8" fmla="*/ 1160398 w 1406204"/>
              <a:gd name="connsiteY8" fmla="*/ 425607 h 2003147"/>
              <a:gd name="connsiteX9" fmla="*/ 1406204 w 1406204"/>
              <a:gd name="connsiteY9" fmla="*/ 0 h 2003147"/>
              <a:gd name="connsiteX0" fmla="*/ 0 w 1406204"/>
              <a:gd name="connsiteY0" fmla="*/ 2002338 h 2002338"/>
              <a:gd name="connsiteX1" fmla="*/ 189599 w 1406204"/>
              <a:gd name="connsiteY1" fmla="*/ 1637921 h 2002338"/>
              <a:gd name="connsiteX2" fmla="*/ 138906 w 1406204"/>
              <a:gd name="connsiteY2" fmla="*/ 1796757 h 2002338"/>
              <a:gd name="connsiteX3" fmla="*/ 224572 w 1406204"/>
              <a:gd name="connsiteY3" fmla="*/ 1612525 h 2002338"/>
              <a:gd name="connsiteX4" fmla="*/ 463495 w 1406204"/>
              <a:gd name="connsiteY4" fmla="*/ 1179381 h 2002338"/>
              <a:gd name="connsiteX5" fmla="*/ 775923 w 1406204"/>
              <a:gd name="connsiteY5" fmla="*/ 1152994 h 2002338"/>
              <a:gd name="connsiteX6" fmla="*/ 670193 w 1406204"/>
              <a:gd name="connsiteY6" fmla="*/ 900834 h 2002338"/>
              <a:gd name="connsiteX7" fmla="*/ 840780 w 1406204"/>
              <a:gd name="connsiteY7" fmla="*/ 691733 h 2002338"/>
              <a:gd name="connsiteX8" fmla="*/ 1164833 w 1406204"/>
              <a:gd name="connsiteY8" fmla="*/ 639112 h 2002338"/>
              <a:gd name="connsiteX9" fmla="*/ 1160398 w 1406204"/>
              <a:gd name="connsiteY9" fmla="*/ 425607 h 2002338"/>
              <a:gd name="connsiteX10" fmla="*/ 1406204 w 1406204"/>
              <a:gd name="connsiteY10" fmla="*/ 0 h 2002338"/>
              <a:gd name="connsiteX0" fmla="*/ 0 w 1406204"/>
              <a:gd name="connsiteY0" fmla="*/ 2002338 h 2002338"/>
              <a:gd name="connsiteX1" fmla="*/ 189599 w 1406204"/>
              <a:gd name="connsiteY1" fmla="*/ 1637921 h 2002338"/>
              <a:gd name="connsiteX2" fmla="*/ 244636 w 1406204"/>
              <a:gd name="connsiteY2" fmla="*/ 1563992 h 2002338"/>
              <a:gd name="connsiteX3" fmla="*/ 224572 w 1406204"/>
              <a:gd name="connsiteY3" fmla="*/ 1612525 h 2002338"/>
              <a:gd name="connsiteX4" fmla="*/ 463495 w 1406204"/>
              <a:gd name="connsiteY4" fmla="*/ 1179381 h 2002338"/>
              <a:gd name="connsiteX5" fmla="*/ 775923 w 1406204"/>
              <a:gd name="connsiteY5" fmla="*/ 1152994 h 2002338"/>
              <a:gd name="connsiteX6" fmla="*/ 670193 w 1406204"/>
              <a:gd name="connsiteY6" fmla="*/ 900834 h 2002338"/>
              <a:gd name="connsiteX7" fmla="*/ 840780 w 1406204"/>
              <a:gd name="connsiteY7" fmla="*/ 691733 h 2002338"/>
              <a:gd name="connsiteX8" fmla="*/ 1164833 w 1406204"/>
              <a:gd name="connsiteY8" fmla="*/ 639112 h 2002338"/>
              <a:gd name="connsiteX9" fmla="*/ 1160398 w 1406204"/>
              <a:gd name="connsiteY9" fmla="*/ 425607 h 2002338"/>
              <a:gd name="connsiteX10" fmla="*/ 1406204 w 1406204"/>
              <a:gd name="connsiteY10" fmla="*/ 0 h 2002338"/>
              <a:gd name="connsiteX0" fmla="*/ 9851 w 1223818"/>
              <a:gd name="connsiteY0" fmla="*/ 1604699 h 1645322"/>
              <a:gd name="connsiteX1" fmla="*/ 7213 w 1223818"/>
              <a:gd name="connsiteY1" fmla="*/ 1637921 h 1645322"/>
              <a:gd name="connsiteX2" fmla="*/ 62250 w 1223818"/>
              <a:gd name="connsiteY2" fmla="*/ 1563992 h 1645322"/>
              <a:gd name="connsiteX3" fmla="*/ 42186 w 1223818"/>
              <a:gd name="connsiteY3" fmla="*/ 1612525 h 1645322"/>
              <a:gd name="connsiteX4" fmla="*/ 281109 w 1223818"/>
              <a:gd name="connsiteY4" fmla="*/ 1179381 h 1645322"/>
              <a:gd name="connsiteX5" fmla="*/ 593537 w 1223818"/>
              <a:gd name="connsiteY5" fmla="*/ 1152994 h 1645322"/>
              <a:gd name="connsiteX6" fmla="*/ 487807 w 1223818"/>
              <a:gd name="connsiteY6" fmla="*/ 900834 h 1645322"/>
              <a:gd name="connsiteX7" fmla="*/ 658394 w 1223818"/>
              <a:gd name="connsiteY7" fmla="*/ 691733 h 1645322"/>
              <a:gd name="connsiteX8" fmla="*/ 982447 w 1223818"/>
              <a:gd name="connsiteY8" fmla="*/ 639112 h 1645322"/>
              <a:gd name="connsiteX9" fmla="*/ 978012 w 1223818"/>
              <a:gd name="connsiteY9" fmla="*/ 425607 h 1645322"/>
              <a:gd name="connsiteX10" fmla="*/ 1223818 w 1223818"/>
              <a:gd name="connsiteY10" fmla="*/ 0 h 1645322"/>
              <a:gd name="connsiteX0" fmla="*/ 9851 w 1127700"/>
              <a:gd name="connsiteY0" fmla="*/ 1371935 h 1412558"/>
              <a:gd name="connsiteX1" fmla="*/ 7213 w 1127700"/>
              <a:gd name="connsiteY1" fmla="*/ 1405157 h 1412558"/>
              <a:gd name="connsiteX2" fmla="*/ 62250 w 1127700"/>
              <a:gd name="connsiteY2" fmla="*/ 1331228 h 1412558"/>
              <a:gd name="connsiteX3" fmla="*/ 42186 w 1127700"/>
              <a:gd name="connsiteY3" fmla="*/ 1379761 h 1412558"/>
              <a:gd name="connsiteX4" fmla="*/ 281109 w 1127700"/>
              <a:gd name="connsiteY4" fmla="*/ 946617 h 1412558"/>
              <a:gd name="connsiteX5" fmla="*/ 593537 w 1127700"/>
              <a:gd name="connsiteY5" fmla="*/ 920230 h 1412558"/>
              <a:gd name="connsiteX6" fmla="*/ 487807 w 1127700"/>
              <a:gd name="connsiteY6" fmla="*/ 668070 h 1412558"/>
              <a:gd name="connsiteX7" fmla="*/ 658394 w 1127700"/>
              <a:gd name="connsiteY7" fmla="*/ 458969 h 1412558"/>
              <a:gd name="connsiteX8" fmla="*/ 982447 w 1127700"/>
              <a:gd name="connsiteY8" fmla="*/ 406348 h 1412558"/>
              <a:gd name="connsiteX9" fmla="*/ 978012 w 1127700"/>
              <a:gd name="connsiteY9" fmla="*/ 192843 h 1412558"/>
              <a:gd name="connsiteX10" fmla="*/ 1127700 w 1127700"/>
              <a:gd name="connsiteY10" fmla="*/ 0 h 1412558"/>
              <a:gd name="connsiteX0" fmla="*/ 9851 w 1127700"/>
              <a:gd name="connsiteY0" fmla="*/ 1371935 h 1412558"/>
              <a:gd name="connsiteX1" fmla="*/ 7213 w 1127700"/>
              <a:gd name="connsiteY1" fmla="*/ 1405157 h 1412558"/>
              <a:gd name="connsiteX2" fmla="*/ 62250 w 1127700"/>
              <a:gd name="connsiteY2" fmla="*/ 1331228 h 1412558"/>
              <a:gd name="connsiteX3" fmla="*/ 42186 w 1127700"/>
              <a:gd name="connsiteY3" fmla="*/ 1379761 h 1412558"/>
              <a:gd name="connsiteX4" fmla="*/ 281109 w 1127700"/>
              <a:gd name="connsiteY4" fmla="*/ 946617 h 1412558"/>
              <a:gd name="connsiteX5" fmla="*/ 593537 w 1127700"/>
              <a:gd name="connsiteY5" fmla="*/ 920230 h 1412558"/>
              <a:gd name="connsiteX6" fmla="*/ 487807 w 1127700"/>
              <a:gd name="connsiteY6" fmla="*/ 668070 h 1412558"/>
              <a:gd name="connsiteX7" fmla="*/ 783349 w 1127700"/>
              <a:gd name="connsiteY7" fmla="*/ 468667 h 1412558"/>
              <a:gd name="connsiteX8" fmla="*/ 982447 w 1127700"/>
              <a:gd name="connsiteY8" fmla="*/ 406348 h 1412558"/>
              <a:gd name="connsiteX9" fmla="*/ 978012 w 1127700"/>
              <a:gd name="connsiteY9" fmla="*/ 192843 h 1412558"/>
              <a:gd name="connsiteX10" fmla="*/ 1127700 w 1127700"/>
              <a:gd name="connsiteY10" fmla="*/ 0 h 1412558"/>
              <a:gd name="connsiteX0" fmla="*/ 9851 w 1127700"/>
              <a:gd name="connsiteY0" fmla="*/ 1371935 h 1412558"/>
              <a:gd name="connsiteX1" fmla="*/ 7213 w 1127700"/>
              <a:gd name="connsiteY1" fmla="*/ 1405157 h 1412558"/>
              <a:gd name="connsiteX2" fmla="*/ 62250 w 1127700"/>
              <a:gd name="connsiteY2" fmla="*/ 1331228 h 1412558"/>
              <a:gd name="connsiteX3" fmla="*/ 42186 w 1127700"/>
              <a:gd name="connsiteY3" fmla="*/ 1379761 h 1412558"/>
              <a:gd name="connsiteX4" fmla="*/ 281109 w 1127700"/>
              <a:gd name="connsiteY4" fmla="*/ 946617 h 1412558"/>
              <a:gd name="connsiteX5" fmla="*/ 593537 w 1127700"/>
              <a:gd name="connsiteY5" fmla="*/ 920230 h 1412558"/>
              <a:gd name="connsiteX6" fmla="*/ 487807 w 1127700"/>
              <a:gd name="connsiteY6" fmla="*/ 668070 h 1412558"/>
              <a:gd name="connsiteX7" fmla="*/ 612761 w 1127700"/>
              <a:gd name="connsiteY7" fmla="*/ 726262 h 1412558"/>
              <a:gd name="connsiteX8" fmla="*/ 783349 w 1127700"/>
              <a:gd name="connsiteY8" fmla="*/ 468667 h 1412558"/>
              <a:gd name="connsiteX9" fmla="*/ 982447 w 1127700"/>
              <a:gd name="connsiteY9" fmla="*/ 406348 h 1412558"/>
              <a:gd name="connsiteX10" fmla="*/ 978012 w 1127700"/>
              <a:gd name="connsiteY10" fmla="*/ 192843 h 1412558"/>
              <a:gd name="connsiteX11" fmla="*/ 1127700 w 1127700"/>
              <a:gd name="connsiteY11" fmla="*/ 0 h 1412558"/>
              <a:gd name="connsiteX0" fmla="*/ 9851 w 1127700"/>
              <a:gd name="connsiteY0" fmla="*/ 1371935 h 1412558"/>
              <a:gd name="connsiteX1" fmla="*/ 7213 w 1127700"/>
              <a:gd name="connsiteY1" fmla="*/ 1405157 h 1412558"/>
              <a:gd name="connsiteX2" fmla="*/ 62250 w 1127700"/>
              <a:gd name="connsiteY2" fmla="*/ 1331228 h 1412558"/>
              <a:gd name="connsiteX3" fmla="*/ 42186 w 1127700"/>
              <a:gd name="connsiteY3" fmla="*/ 1379761 h 1412558"/>
              <a:gd name="connsiteX4" fmla="*/ 281109 w 1127700"/>
              <a:gd name="connsiteY4" fmla="*/ 946617 h 1412558"/>
              <a:gd name="connsiteX5" fmla="*/ 593537 w 1127700"/>
              <a:gd name="connsiteY5" fmla="*/ 920230 h 1412558"/>
              <a:gd name="connsiteX6" fmla="*/ 612761 w 1127700"/>
              <a:gd name="connsiteY6" fmla="*/ 745659 h 1412558"/>
              <a:gd name="connsiteX7" fmla="*/ 612761 w 1127700"/>
              <a:gd name="connsiteY7" fmla="*/ 726262 h 1412558"/>
              <a:gd name="connsiteX8" fmla="*/ 783349 w 1127700"/>
              <a:gd name="connsiteY8" fmla="*/ 468667 h 1412558"/>
              <a:gd name="connsiteX9" fmla="*/ 982447 w 1127700"/>
              <a:gd name="connsiteY9" fmla="*/ 406348 h 1412558"/>
              <a:gd name="connsiteX10" fmla="*/ 978012 w 1127700"/>
              <a:gd name="connsiteY10" fmla="*/ 192843 h 1412558"/>
              <a:gd name="connsiteX11" fmla="*/ 1127700 w 1127700"/>
              <a:gd name="connsiteY11" fmla="*/ 0 h 1412558"/>
              <a:gd name="connsiteX0" fmla="*/ 9851 w 1127700"/>
              <a:gd name="connsiteY0" fmla="*/ 1371935 h 1412558"/>
              <a:gd name="connsiteX1" fmla="*/ 7213 w 1127700"/>
              <a:gd name="connsiteY1" fmla="*/ 1405157 h 1412558"/>
              <a:gd name="connsiteX2" fmla="*/ 62250 w 1127700"/>
              <a:gd name="connsiteY2" fmla="*/ 1331228 h 1412558"/>
              <a:gd name="connsiteX3" fmla="*/ 42186 w 1127700"/>
              <a:gd name="connsiteY3" fmla="*/ 1379761 h 1412558"/>
              <a:gd name="connsiteX4" fmla="*/ 281109 w 1127700"/>
              <a:gd name="connsiteY4" fmla="*/ 946617 h 1412558"/>
              <a:gd name="connsiteX5" fmla="*/ 593537 w 1127700"/>
              <a:gd name="connsiteY5" fmla="*/ 920230 h 1412558"/>
              <a:gd name="connsiteX6" fmla="*/ 612761 w 1127700"/>
              <a:gd name="connsiteY6" fmla="*/ 745659 h 1412558"/>
              <a:gd name="connsiteX7" fmla="*/ 574314 w 1127700"/>
              <a:gd name="connsiteY7" fmla="*/ 658372 h 1412558"/>
              <a:gd name="connsiteX8" fmla="*/ 783349 w 1127700"/>
              <a:gd name="connsiteY8" fmla="*/ 468667 h 1412558"/>
              <a:gd name="connsiteX9" fmla="*/ 982447 w 1127700"/>
              <a:gd name="connsiteY9" fmla="*/ 406348 h 1412558"/>
              <a:gd name="connsiteX10" fmla="*/ 978012 w 1127700"/>
              <a:gd name="connsiteY10" fmla="*/ 192843 h 1412558"/>
              <a:gd name="connsiteX11" fmla="*/ 1127700 w 1127700"/>
              <a:gd name="connsiteY11" fmla="*/ 0 h 1412558"/>
              <a:gd name="connsiteX0" fmla="*/ 9851 w 1127700"/>
              <a:gd name="connsiteY0" fmla="*/ 1371935 h 1412558"/>
              <a:gd name="connsiteX1" fmla="*/ 7213 w 1127700"/>
              <a:gd name="connsiteY1" fmla="*/ 1405157 h 1412558"/>
              <a:gd name="connsiteX2" fmla="*/ 62250 w 1127700"/>
              <a:gd name="connsiteY2" fmla="*/ 1331228 h 1412558"/>
              <a:gd name="connsiteX3" fmla="*/ 42186 w 1127700"/>
              <a:gd name="connsiteY3" fmla="*/ 1379761 h 1412558"/>
              <a:gd name="connsiteX4" fmla="*/ 281109 w 1127700"/>
              <a:gd name="connsiteY4" fmla="*/ 946617 h 1412558"/>
              <a:gd name="connsiteX5" fmla="*/ 593537 w 1127700"/>
              <a:gd name="connsiteY5" fmla="*/ 920230 h 1412558"/>
              <a:gd name="connsiteX6" fmla="*/ 612761 w 1127700"/>
              <a:gd name="connsiteY6" fmla="*/ 745659 h 1412558"/>
              <a:gd name="connsiteX7" fmla="*/ 574314 w 1127700"/>
              <a:gd name="connsiteY7" fmla="*/ 658372 h 1412558"/>
              <a:gd name="connsiteX8" fmla="*/ 783349 w 1127700"/>
              <a:gd name="connsiteY8" fmla="*/ 468667 h 1412558"/>
              <a:gd name="connsiteX9" fmla="*/ 982447 w 1127700"/>
              <a:gd name="connsiteY9" fmla="*/ 406348 h 1412558"/>
              <a:gd name="connsiteX10" fmla="*/ 978012 w 1127700"/>
              <a:gd name="connsiteY10" fmla="*/ 192843 h 1412558"/>
              <a:gd name="connsiteX11" fmla="*/ 1127700 w 1127700"/>
              <a:gd name="connsiteY11" fmla="*/ 0 h 1412558"/>
              <a:gd name="connsiteX0" fmla="*/ 9851 w 1127700"/>
              <a:gd name="connsiteY0" fmla="*/ 1371935 h 1412558"/>
              <a:gd name="connsiteX1" fmla="*/ 7213 w 1127700"/>
              <a:gd name="connsiteY1" fmla="*/ 1405157 h 1412558"/>
              <a:gd name="connsiteX2" fmla="*/ 62250 w 1127700"/>
              <a:gd name="connsiteY2" fmla="*/ 1331228 h 1412558"/>
              <a:gd name="connsiteX3" fmla="*/ 42186 w 1127700"/>
              <a:gd name="connsiteY3" fmla="*/ 1379761 h 1412558"/>
              <a:gd name="connsiteX4" fmla="*/ 367616 w 1127700"/>
              <a:gd name="connsiteY4" fmla="*/ 946617 h 1412558"/>
              <a:gd name="connsiteX5" fmla="*/ 593537 w 1127700"/>
              <a:gd name="connsiteY5" fmla="*/ 920230 h 1412558"/>
              <a:gd name="connsiteX6" fmla="*/ 612761 w 1127700"/>
              <a:gd name="connsiteY6" fmla="*/ 745659 h 1412558"/>
              <a:gd name="connsiteX7" fmla="*/ 574314 w 1127700"/>
              <a:gd name="connsiteY7" fmla="*/ 658372 h 1412558"/>
              <a:gd name="connsiteX8" fmla="*/ 783349 w 1127700"/>
              <a:gd name="connsiteY8" fmla="*/ 468667 h 1412558"/>
              <a:gd name="connsiteX9" fmla="*/ 982447 w 1127700"/>
              <a:gd name="connsiteY9" fmla="*/ 406348 h 1412558"/>
              <a:gd name="connsiteX10" fmla="*/ 978012 w 1127700"/>
              <a:gd name="connsiteY10" fmla="*/ 192843 h 1412558"/>
              <a:gd name="connsiteX11" fmla="*/ 1127700 w 1127700"/>
              <a:gd name="connsiteY11" fmla="*/ 0 h 1412558"/>
              <a:gd name="connsiteX0" fmla="*/ 9851 w 1127700"/>
              <a:gd name="connsiteY0" fmla="*/ 1371935 h 1412558"/>
              <a:gd name="connsiteX1" fmla="*/ 7213 w 1127700"/>
              <a:gd name="connsiteY1" fmla="*/ 1405157 h 1412558"/>
              <a:gd name="connsiteX2" fmla="*/ 254487 w 1127700"/>
              <a:gd name="connsiteY2" fmla="*/ 1030574 h 1412558"/>
              <a:gd name="connsiteX3" fmla="*/ 42186 w 1127700"/>
              <a:gd name="connsiteY3" fmla="*/ 1379761 h 1412558"/>
              <a:gd name="connsiteX4" fmla="*/ 367616 w 1127700"/>
              <a:gd name="connsiteY4" fmla="*/ 946617 h 1412558"/>
              <a:gd name="connsiteX5" fmla="*/ 593537 w 1127700"/>
              <a:gd name="connsiteY5" fmla="*/ 920230 h 1412558"/>
              <a:gd name="connsiteX6" fmla="*/ 612761 w 1127700"/>
              <a:gd name="connsiteY6" fmla="*/ 745659 h 1412558"/>
              <a:gd name="connsiteX7" fmla="*/ 574314 w 1127700"/>
              <a:gd name="connsiteY7" fmla="*/ 658372 h 1412558"/>
              <a:gd name="connsiteX8" fmla="*/ 783349 w 1127700"/>
              <a:gd name="connsiteY8" fmla="*/ 468667 h 1412558"/>
              <a:gd name="connsiteX9" fmla="*/ 982447 w 1127700"/>
              <a:gd name="connsiteY9" fmla="*/ 406348 h 1412558"/>
              <a:gd name="connsiteX10" fmla="*/ 978012 w 1127700"/>
              <a:gd name="connsiteY10" fmla="*/ 192843 h 1412558"/>
              <a:gd name="connsiteX11" fmla="*/ 1127700 w 1127700"/>
              <a:gd name="connsiteY11" fmla="*/ 0 h 1412558"/>
              <a:gd name="connsiteX0" fmla="*/ 9851 w 1127700"/>
              <a:gd name="connsiteY0" fmla="*/ 1371935 h 1412558"/>
              <a:gd name="connsiteX1" fmla="*/ 7213 w 1127700"/>
              <a:gd name="connsiteY1" fmla="*/ 1405157 h 1412558"/>
              <a:gd name="connsiteX2" fmla="*/ 254487 w 1127700"/>
              <a:gd name="connsiteY2" fmla="*/ 1030574 h 1412558"/>
              <a:gd name="connsiteX3" fmla="*/ 42186 w 1127700"/>
              <a:gd name="connsiteY3" fmla="*/ 1379761 h 1412558"/>
              <a:gd name="connsiteX4" fmla="*/ 209062 w 1127700"/>
              <a:gd name="connsiteY4" fmla="*/ 1026916 h 1412558"/>
              <a:gd name="connsiteX5" fmla="*/ 367616 w 1127700"/>
              <a:gd name="connsiteY5" fmla="*/ 946617 h 1412558"/>
              <a:gd name="connsiteX6" fmla="*/ 593537 w 1127700"/>
              <a:gd name="connsiteY6" fmla="*/ 920230 h 1412558"/>
              <a:gd name="connsiteX7" fmla="*/ 612761 w 1127700"/>
              <a:gd name="connsiteY7" fmla="*/ 745659 h 1412558"/>
              <a:gd name="connsiteX8" fmla="*/ 574314 w 1127700"/>
              <a:gd name="connsiteY8" fmla="*/ 658372 h 1412558"/>
              <a:gd name="connsiteX9" fmla="*/ 783349 w 1127700"/>
              <a:gd name="connsiteY9" fmla="*/ 468667 h 1412558"/>
              <a:gd name="connsiteX10" fmla="*/ 982447 w 1127700"/>
              <a:gd name="connsiteY10" fmla="*/ 406348 h 1412558"/>
              <a:gd name="connsiteX11" fmla="*/ 978012 w 1127700"/>
              <a:gd name="connsiteY11" fmla="*/ 192843 h 1412558"/>
              <a:gd name="connsiteX12" fmla="*/ 1127700 w 1127700"/>
              <a:gd name="connsiteY12" fmla="*/ 0 h 1412558"/>
              <a:gd name="connsiteX0" fmla="*/ 263431 w 1121759"/>
              <a:gd name="connsiteY0" fmla="*/ 1071282 h 1407250"/>
              <a:gd name="connsiteX1" fmla="*/ 1272 w 1121759"/>
              <a:gd name="connsiteY1" fmla="*/ 1405157 h 1407250"/>
              <a:gd name="connsiteX2" fmla="*/ 248546 w 1121759"/>
              <a:gd name="connsiteY2" fmla="*/ 1030574 h 1407250"/>
              <a:gd name="connsiteX3" fmla="*/ 36245 w 1121759"/>
              <a:gd name="connsiteY3" fmla="*/ 1379761 h 1407250"/>
              <a:gd name="connsiteX4" fmla="*/ 203121 w 1121759"/>
              <a:gd name="connsiteY4" fmla="*/ 1026916 h 1407250"/>
              <a:gd name="connsiteX5" fmla="*/ 361675 w 1121759"/>
              <a:gd name="connsiteY5" fmla="*/ 946617 h 1407250"/>
              <a:gd name="connsiteX6" fmla="*/ 587596 w 1121759"/>
              <a:gd name="connsiteY6" fmla="*/ 920230 h 1407250"/>
              <a:gd name="connsiteX7" fmla="*/ 606820 w 1121759"/>
              <a:gd name="connsiteY7" fmla="*/ 745659 h 1407250"/>
              <a:gd name="connsiteX8" fmla="*/ 568373 w 1121759"/>
              <a:gd name="connsiteY8" fmla="*/ 658372 h 1407250"/>
              <a:gd name="connsiteX9" fmla="*/ 777408 w 1121759"/>
              <a:gd name="connsiteY9" fmla="*/ 468667 h 1407250"/>
              <a:gd name="connsiteX10" fmla="*/ 976506 w 1121759"/>
              <a:gd name="connsiteY10" fmla="*/ 406348 h 1407250"/>
              <a:gd name="connsiteX11" fmla="*/ 972071 w 1121759"/>
              <a:gd name="connsiteY11" fmla="*/ 192843 h 1407250"/>
              <a:gd name="connsiteX12" fmla="*/ 1121759 w 1121759"/>
              <a:gd name="connsiteY12" fmla="*/ 0 h 1407250"/>
              <a:gd name="connsiteX0" fmla="*/ 263431 w 1121759"/>
              <a:gd name="connsiteY0" fmla="*/ 1071282 h 1407250"/>
              <a:gd name="connsiteX1" fmla="*/ 1272 w 1121759"/>
              <a:gd name="connsiteY1" fmla="*/ 1405157 h 1407250"/>
              <a:gd name="connsiteX2" fmla="*/ 248546 w 1121759"/>
              <a:gd name="connsiteY2" fmla="*/ 1030574 h 1407250"/>
              <a:gd name="connsiteX3" fmla="*/ 36245 w 1121759"/>
              <a:gd name="connsiteY3" fmla="*/ 1379761 h 1407250"/>
              <a:gd name="connsiteX4" fmla="*/ 260793 w 1121759"/>
              <a:gd name="connsiteY4" fmla="*/ 988122 h 1407250"/>
              <a:gd name="connsiteX5" fmla="*/ 203121 w 1121759"/>
              <a:gd name="connsiteY5" fmla="*/ 1026916 h 1407250"/>
              <a:gd name="connsiteX6" fmla="*/ 361675 w 1121759"/>
              <a:gd name="connsiteY6" fmla="*/ 946617 h 1407250"/>
              <a:gd name="connsiteX7" fmla="*/ 587596 w 1121759"/>
              <a:gd name="connsiteY7" fmla="*/ 920230 h 1407250"/>
              <a:gd name="connsiteX8" fmla="*/ 606820 w 1121759"/>
              <a:gd name="connsiteY8" fmla="*/ 745659 h 1407250"/>
              <a:gd name="connsiteX9" fmla="*/ 568373 w 1121759"/>
              <a:gd name="connsiteY9" fmla="*/ 658372 h 1407250"/>
              <a:gd name="connsiteX10" fmla="*/ 777408 w 1121759"/>
              <a:gd name="connsiteY10" fmla="*/ 468667 h 1407250"/>
              <a:gd name="connsiteX11" fmla="*/ 976506 w 1121759"/>
              <a:gd name="connsiteY11" fmla="*/ 406348 h 1407250"/>
              <a:gd name="connsiteX12" fmla="*/ 972071 w 1121759"/>
              <a:gd name="connsiteY12" fmla="*/ 192843 h 1407250"/>
              <a:gd name="connsiteX13" fmla="*/ 1121759 w 1121759"/>
              <a:gd name="connsiteY13" fmla="*/ 0 h 1407250"/>
              <a:gd name="connsiteX0" fmla="*/ 263431 w 1121759"/>
              <a:gd name="connsiteY0" fmla="*/ 1071282 h 1407250"/>
              <a:gd name="connsiteX1" fmla="*/ 1272 w 1121759"/>
              <a:gd name="connsiteY1" fmla="*/ 1405157 h 1407250"/>
              <a:gd name="connsiteX2" fmla="*/ 248546 w 1121759"/>
              <a:gd name="connsiteY2" fmla="*/ 1030574 h 1407250"/>
              <a:gd name="connsiteX3" fmla="*/ 199648 w 1121759"/>
              <a:gd name="connsiteY3" fmla="*/ 1050012 h 1407250"/>
              <a:gd name="connsiteX4" fmla="*/ 260793 w 1121759"/>
              <a:gd name="connsiteY4" fmla="*/ 988122 h 1407250"/>
              <a:gd name="connsiteX5" fmla="*/ 203121 w 1121759"/>
              <a:gd name="connsiteY5" fmla="*/ 1026916 h 1407250"/>
              <a:gd name="connsiteX6" fmla="*/ 361675 w 1121759"/>
              <a:gd name="connsiteY6" fmla="*/ 946617 h 1407250"/>
              <a:gd name="connsiteX7" fmla="*/ 587596 w 1121759"/>
              <a:gd name="connsiteY7" fmla="*/ 920230 h 1407250"/>
              <a:gd name="connsiteX8" fmla="*/ 606820 w 1121759"/>
              <a:gd name="connsiteY8" fmla="*/ 745659 h 1407250"/>
              <a:gd name="connsiteX9" fmla="*/ 568373 w 1121759"/>
              <a:gd name="connsiteY9" fmla="*/ 658372 h 1407250"/>
              <a:gd name="connsiteX10" fmla="*/ 777408 w 1121759"/>
              <a:gd name="connsiteY10" fmla="*/ 468667 h 1407250"/>
              <a:gd name="connsiteX11" fmla="*/ 976506 w 1121759"/>
              <a:gd name="connsiteY11" fmla="*/ 406348 h 1407250"/>
              <a:gd name="connsiteX12" fmla="*/ 972071 w 1121759"/>
              <a:gd name="connsiteY12" fmla="*/ 192843 h 1407250"/>
              <a:gd name="connsiteX13" fmla="*/ 1121759 w 1121759"/>
              <a:gd name="connsiteY13" fmla="*/ 0 h 1407250"/>
              <a:gd name="connsiteX0" fmla="*/ 71110 w 929438"/>
              <a:gd name="connsiteY0" fmla="*/ 1071282 h 1139533"/>
              <a:gd name="connsiteX1" fmla="*/ 30024 w 929438"/>
              <a:gd name="connsiteY1" fmla="*/ 1133599 h 1139533"/>
              <a:gd name="connsiteX2" fmla="*/ 56225 w 929438"/>
              <a:gd name="connsiteY2" fmla="*/ 1030574 h 1139533"/>
              <a:gd name="connsiteX3" fmla="*/ 7327 w 929438"/>
              <a:gd name="connsiteY3" fmla="*/ 1050012 h 1139533"/>
              <a:gd name="connsiteX4" fmla="*/ 68472 w 929438"/>
              <a:gd name="connsiteY4" fmla="*/ 988122 h 1139533"/>
              <a:gd name="connsiteX5" fmla="*/ 10800 w 929438"/>
              <a:gd name="connsiteY5" fmla="*/ 1026916 h 1139533"/>
              <a:gd name="connsiteX6" fmla="*/ 169354 w 929438"/>
              <a:gd name="connsiteY6" fmla="*/ 946617 h 1139533"/>
              <a:gd name="connsiteX7" fmla="*/ 395275 w 929438"/>
              <a:gd name="connsiteY7" fmla="*/ 920230 h 1139533"/>
              <a:gd name="connsiteX8" fmla="*/ 414499 w 929438"/>
              <a:gd name="connsiteY8" fmla="*/ 745659 h 1139533"/>
              <a:gd name="connsiteX9" fmla="*/ 376052 w 929438"/>
              <a:gd name="connsiteY9" fmla="*/ 658372 h 1139533"/>
              <a:gd name="connsiteX10" fmla="*/ 585087 w 929438"/>
              <a:gd name="connsiteY10" fmla="*/ 468667 h 1139533"/>
              <a:gd name="connsiteX11" fmla="*/ 784185 w 929438"/>
              <a:gd name="connsiteY11" fmla="*/ 406348 h 1139533"/>
              <a:gd name="connsiteX12" fmla="*/ 779750 w 929438"/>
              <a:gd name="connsiteY12" fmla="*/ 192843 h 1139533"/>
              <a:gd name="connsiteX13" fmla="*/ 929438 w 929438"/>
              <a:gd name="connsiteY13" fmla="*/ 0 h 1139533"/>
              <a:gd name="connsiteX0" fmla="*/ 71110 w 983038"/>
              <a:gd name="connsiteY0" fmla="*/ 1047715 h 1115966"/>
              <a:gd name="connsiteX1" fmla="*/ 30024 w 983038"/>
              <a:gd name="connsiteY1" fmla="*/ 1110032 h 1115966"/>
              <a:gd name="connsiteX2" fmla="*/ 56225 w 983038"/>
              <a:gd name="connsiteY2" fmla="*/ 1007007 h 1115966"/>
              <a:gd name="connsiteX3" fmla="*/ 7327 w 983038"/>
              <a:gd name="connsiteY3" fmla="*/ 1026445 h 1115966"/>
              <a:gd name="connsiteX4" fmla="*/ 68472 w 983038"/>
              <a:gd name="connsiteY4" fmla="*/ 964555 h 1115966"/>
              <a:gd name="connsiteX5" fmla="*/ 10800 w 983038"/>
              <a:gd name="connsiteY5" fmla="*/ 1003349 h 1115966"/>
              <a:gd name="connsiteX6" fmla="*/ 169354 w 983038"/>
              <a:gd name="connsiteY6" fmla="*/ 923050 h 1115966"/>
              <a:gd name="connsiteX7" fmla="*/ 395275 w 983038"/>
              <a:gd name="connsiteY7" fmla="*/ 896663 h 1115966"/>
              <a:gd name="connsiteX8" fmla="*/ 414499 w 983038"/>
              <a:gd name="connsiteY8" fmla="*/ 722092 h 1115966"/>
              <a:gd name="connsiteX9" fmla="*/ 376052 w 983038"/>
              <a:gd name="connsiteY9" fmla="*/ 634805 h 1115966"/>
              <a:gd name="connsiteX10" fmla="*/ 585087 w 983038"/>
              <a:gd name="connsiteY10" fmla="*/ 445100 h 1115966"/>
              <a:gd name="connsiteX11" fmla="*/ 784185 w 983038"/>
              <a:gd name="connsiteY11" fmla="*/ 382781 h 1115966"/>
              <a:gd name="connsiteX12" fmla="*/ 779750 w 983038"/>
              <a:gd name="connsiteY12" fmla="*/ 169276 h 1115966"/>
              <a:gd name="connsiteX13" fmla="*/ 983038 w 983038"/>
              <a:gd name="connsiteY13" fmla="*/ 0 h 1115966"/>
              <a:gd name="connsiteX0" fmla="*/ 71110 w 983038"/>
              <a:gd name="connsiteY0" fmla="*/ 1047715 h 1115966"/>
              <a:gd name="connsiteX1" fmla="*/ 30024 w 983038"/>
              <a:gd name="connsiteY1" fmla="*/ 1110032 h 1115966"/>
              <a:gd name="connsiteX2" fmla="*/ 56225 w 983038"/>
              <a:gd name="connsiteY2" fmla="*/ 1007007 h 1115966"/>
              <a:gd name="connsiteX3" fmla="*/ 7327 w 983038"/>
              <a:gd name="connsiteY3" fmla="*/ 1026445 h 1115966"/>
              <a:gd name="connsiteX4" fmla="*/ 68472 w 983038"/>
              <a:gd name="connsiteY4" fmla="*/ 964555 h 1115966"/>
              <a:gd name="connsiteX5" fmla="*/ 10800 w 983038"/>
              <a:gd name="connsiteY5" fmla="*/ 1003349 h 1115966"/>
              <a:gd name="connsiteX6" fmla="*/ 169354 w 983038"/>
              <a:gd name="connsiteY6" fmla="*/ 923050 h 1115966"/>
              <a:gd name="connsiteX7" fmla="*/ 395275 w 983038"/>
              <a:gd name="connsiteY7" fmla="*/ 896663 h 1115966"/>
              <a:gd name="connsiteX8" fmla="*/ 414499 w 983038"/>
              <a:gd name="connsiteY8" fmla="*/ 722092 h 1115966"/>
              <a:gd name="connsiteX9" fmla="*/ 495008 w 983038"/>
              <a:gd name="connsiteY9" fmla="*/ 554925 h 1115966"/>
              <a:gd name="connsiteX10" fmla="*/ 585087 w 983038"/>
              <a:gd name="connsiteY10" fmla="*/ 445100 h 1115966"/>
              <a:gd name="connsiteX11" fmla="*/ 784185 w 983038"/>
              <a:gd name="connsiteY11" fmla="*/ 382781 h 1115966"/>
              <a:gd name="connsiteX12" fmla="*/ 779750 w 983038"/>
              <a:gd name="connsiteY12" fmla="*/ 169276 h 1115966"/>
              <a:gd name="connsiteX13" fmla="*/ 983038 w 983038"/>
              <a:gd name="connsiteY13" fmla="*/ 0 h 1115966"/>
              <a:gd name="connsiteX0" fmla="*/ 71110 w 983038"/>
              <a:gd name="connsiteY0" fmla="*/ 1047715 h 1115966"/>
              <a:gd name="connsiteX1" fmla="*/ 30024 w 983038"/>
              <a:gd name="connsiteY1" fmla="*/ 1110032 h 1115966"/>
              <a:gd name="connsiteX2" fmla="*/ 56225 w 983038"/>
              <a:gd name="connsiteY2" fmla="*/ 1007007 h 1115966"/>
              <a:gd name="connsiteX3" fmla="*/ 7327 w 983038"/>
              <a:gd name="connsiteY3" fmla="*/ 1026445 h 1115966"/>
              <a:gd name="connsiteX4" fmla="*/ 68472 w 983038"/>
              <a:gd name="connsiteY4" fmla="*/ 964555 h 1115966"/>
              <a:gd name="connsiteX5" fmla="*/ 10800 w 983038"/>
              <a:gd name="connsiteY5" fmla="*/ 1003349 h 1115966"/>
              <a:gd name="connsiteX6" fmla="*/ 169354 w 983038"/>
              <a:gd name="connsiteY6" fmla="*/ 923050 h 1115966"/>
              <a:gd name="connsiteX7" fmla="*/ 395275 w 983038"/>
              <a:gd name="connsiteY7" fmla="*/ 896663 h 1115966"/>
              <a:gd name="connsiteX8" fmla="*/ 414499 w 983038"/>
              <a:gd name="connsiteY8" fmla="*/ 722092 h 1115966"/>
              <a:gd name="connsiteX9" fmla="*/ 476394 w 983038"/>
              <a:gd name="connsiteY9" fmla="*/ 510218 h 1115966"/>
              <a:gd name="connsiteX10" fmla="*/ 585087 w 983038"/>
              <a:gd name="connsiteY10" fmla="*/ 445100 h 1115966"/>
              <a:gd name="connsiteX11" fmla="*/ 784185 w 983038"/>
              <a:gd name="connsiteY11" fmla="*/ 382781 h 1115966"/>
              <a:gd name="connsiteX12" fmla="*/ 779750 w 983038"/>
              <a:gd name="connsiteY12" fmla="*/ 169276 h 1115966"/>
              <a:gd name="connsiteX13" fmla="*/ 983038 w 983038"/>
              <a:gd name="connsiteY13" fmla="*/ 0 h 1115966"/>
              <a:gd name="connsiteX0" fmla="*/ 71110 w 983038"/>
              <a:gd name="connsiteY0" fmla="*/ 1047715 h 1115966"/>
              <a:gd name="connsiteX1" fmla="*/ 30024 w 983038"/>
              <a:gd name="connsiteY1" fmla="*/ 1110032 h 1115966"/>
              <a:gd name="connsiteX2" fmla="*/ 56225 w 983038"/>
              <a:gd name="connsiteY2" fmla="*/ 1007007 h 1115966"/>
              <a:gd name="connsiteX3" fmla="*/ 7327 w 983038"/>
              <a:gd name="connsiteY3" fmla="*/ 1026445 h 1115966"/>
              <a:gd name="connsiteX4" fmla="*/ 68472 w 983038"/>
              <a:gd name="connsiteY4" fmla="*/ 964555 h 1115966"/>
              <a:gd name="connsiteX5" fmla="*/ 10800 w 983038"/>
              <a:gd name="connsiteY5" fmla="*/ 1003349 h 1115966"/>
              <a:gd name="connsiteX6" fmla="*/ 169354 w 983038"/>
              <a:gd name="connsiteY6" fmla="*/ 923050 h 1115966"/>
              <a:gd name="connsiteX7" fmla="*/ 395275 w 983038"/>
              <a:gd name="connsiteY7" fmla="*/ 896663 h 1115966"/>
              <a:gd name="connsiteX8" fmla="*/ 500809 w 983038"/>
              <a:gd name="connsiteY8" fmla="*/ 653946 h 1115966"/>
              <a:gd name="connsiteX9" fmla="*/ 476394 w 983038"/>
              <a:gd name="connsiteY9" fmla="*/ 510218 h 1115966"/>
              <a:gd name="connsiteX10" fmla="*/ 585087 w 983038"/>
              <a:gd name="connsiteY10" fmla="*/ 445100 h 1115966"/>
              <a:gd name="connsiteX11" fmla="*/ 784185 w 983038"/>
              <a:gd name="connsiteY11" fmla="*/ 382781 h 1115966"/>
              <a:gd name="connsiteX12" fmla="*/ 779750 w 983038"/>
              <a:gd name="connsiteY12" fmla="*/ 169276 h 1115966"/>
              <a:gd name="connsiteX13" fmla="*/ 983038 w 983038"/>
              <a:gd name="connsiteY13" fmla="*/ 0 h 1115966"/>
              <a:gd name="connsiteX0" fmla="*/ 71110 w 983038"/>
              <a:gd name="connsiteY0" fmla="*/ 1047715 h 1115966"/>
              <a:gd name="connsiteX1" fmla="*/ 30024 w 983038"/>
              <a:gd name="connsiteY1" fmla="*/ 1110032 h 1115966"/>
              <a:gd name="connsiteX2" fmla="*/ 56225 w 983038"/>
              <a:gd name="connsiteY2" fmla="*/ 1007007 h 1115966"/>
              <a:gd name="connsiteX3" fmla="*/ 7327 w 983038"/>
              <a:gd name="connsiteY3" fmla="*/ 1026445 h 1115966"/>
              <a:gd name="connsiteX4" fmla="*/ 68472 w 983038"/>
              <a:gd name="connsiteY4" fmla="*/ 964555 h 1115966"/>
              <a:gd name="connsiteX5" fmla="*/ 10800 w 983038"/>
              <a:gd name="connsiteY5" fmla="*/ 1003349 h 1115966"/>
              <a:gd name="connsiteX6" fmla="*/ 169354 w 983038"/>
              <a:gd name="connsiteY6" fmla="*/ 923050 h 1115966"/>
              <a:gd name="connsiteX7" fmla="*/ 449000 w 983038"/>
              <a:gd name="connsiteY7" fmla="*/ 760276 h 1115966"/>
              <a:gd name="connsiteX8" fmla="*/ 500809 w 983038"/>
              <a:gd name="connsiteY8" fmla="*/ 653946 h 1115966"/>
              <a:gd name="connsiteX9" fmla="*/ 476394 w 983038"/>
              <a:gd name="connsiteY9" fmla="*/ 510218 h 1115966"/>
              <a:gd name="connsiteX10" fmla="*/ 585087 w 983038"/>
              <a:gd name="connsiteY10" fmla="*/ 445100 h 1115966"/>
              <a:gd name="connsiteX11" fmla="*/ 784185 w 983038"/>
              <a:gd name="connsiteY11" fmla="*/ 382781 h 1115966"/>
              <a:gd name="connsiteX12" fmla="*/ 779750 w 983038"/>
              <a:gd name="connsiteY12" fmla="*/ 169276 h 1115966"/>
              <a:gd name="connsiteX13" fmla="*/ 983038 w 983038"/>
              <a:gd name="connsiteY13" fmla="*/ 0 h 1115966"/>
              <a:gd name="connsiteX0" fmla="*/ 71110 w 983038"/>
              <a:gd name="connsiteY0" fmla="*/ 1047715 h 1115966"/>
              <a:gd name="connsiteX1" fmla="*/ 30024 w 983038"/>
              <a:gd name="connsiteY1" fmla="*/ 1110032 h 1115966"/>
              <a:gd name="connsiteX2" fmla="*/ 56225 w 983038"/>
              <a:gd name="connsiteY2" fmla="*/ 1007007 h 1115966"/>
              <a:gd name="connsiteX3" fmla="*/ 7327 w 983038"/>
              <a:gd name="connsiteY3" fmla="*/ 1026445 h 1115966"/>
              <a:gd name="connsiteX4" fmla="*/ 68472 w 983038"/>
              <a:gd name="connsiteY4" fmla="*/ 964555 h 1115966"/>
              <a:gd name="connsiteX5" fmla="*/ 10800 w 983038"/>
              <a:gd name="connsiteY5" fmla="*/ 1003349 h 1115966"/>
              <a:gd name="connsiteX6" fmla="*/ 253418 w 983038"/>
              <a:gd name="connsiteY6" fmla="*/ 744348 h 1115966"/>
              <a:gd name="connsiteX7" fmla="*/ 449000 w 983038"/>
              <a:gd name="connsiteY7" fmla="*/ 760276 h 1115966"/>
              <a:gd name="connsiteX8" fmla="*/ 500809 w 983038"/>
              <a:gd name="connsiteY8" fmla="*/ 653946 h 1115966"/>
              <a:gd name="connsiteX9" fmla="*/ 476394 w 983038"/>
              <a:gd name="connsiteY9" fmla="*/ 510218 h 1115966"/>
              <a:gd name="connsiteX10" fmla="*/ 585087 w 983038"/>
              <a:gd name="connsiteY10" fmla="*/ 445100 h 1115966"/>
              <a:gd name="connsiteX11" fmla="*/ 784185 w 983038"/>
              <a:gd name="connsiteY11" fmla="*/ 382781 h 1115966"/>
              <a:gd name="connsiteX12" fmla="*/ 779750 w 983038"/>
              <a:gd name="connsiteY12" fmla="*/ 169276 h 1115966"/>
              <a:gd name="connsiteX13" fmla="*/ 983038 w 983038"/>
              <a:gd name="connsiteY13" fmla="*/ 0 h 1115966"/>
              <a:gd name="connsiteX0" fmla="*/ 71110 w 983038"/>
              <a:gd name="connsiteY0" fmla="*/ 1047715 h 1110128"/>
              <a:gd name="connsiteX1" fmla="*/ 30024 w 983038"/>
              <a:gd name="connsiteY1" fmla="*/ 1110032 h 1110128"/>
              <a:gd name="connsiteX2" fmla="*/ 7327 w 983038"/>
              <a:gd name="connsiteY2" fmla="*/ 1026445 h 1110128"/>
              <a:gd name="connsiteX3" fmla="*/ 68472 w 983038"/>
              <a:gd name="connsiteY3" fmla="*/ 964555 h 1110128"/>
              <a:gd name="connsiteX4" fmla="*/ 10800 w 983038"/>
              <a:gd name="connsiteY4" fmla="*/ 1003349 h 1110128"/>
              <a:gd name="connsiteX5" fmla="*/ 253418 w 983038"/>
              <a:gd name="connsiteY5" fmla="*/ 744348 h 1110128"/>
              <a:gd name="connsiteX6" fmla="*/ 449000 w 983038"/>
              <a:gd name="connsiteY6" fmla="*/ 760276 h 1110128"/>
              <a:gd name="connsiteX7" fmla="*/ 500809 w 983038"/>
              <a:gd name="connsiteY7" fmla="*/ 653946 h 1110128"/>
              <a:gd name="connsiteX8" fmla="*/ 476394 w 983038"/>
              <a:gd name="connsiteY8" fmla="*/ 510218 h 1110128"/>
              <a:gd name="connsiteX9" fmla="*/ 585087 w 983038"/>
              <a:gd name="connsiteY9" fmla="*/ 445100 h 1110128"/>
              <a:gd name="connsiteX10" fmla="*/ 784185 w 983038"/>
              <a:gd name="connsiteY10" fmla="*/ 382781 h 1110128"/>
              <a:gd name="connsiteX11" fmla="*/ 779750 w 983038"/>
              <a:gd name="connsiteY11" fmla="*/ 169276 h 1110128"/>
              <a:gd name="connsiteX12" fmla="*/ 983038 w 983038"/>
              <a:gd name="connsiteY12" fmla="*/ 0 h 1110128"/>
              <a:gd name="connsiteX0" fmla="*/ 80283 w 992211"/>
              <a:gd name="connsiteY0" fmla="*/ 1047715 h 1110128"/>
              <a:gd name="connsiteX1" fmla="*/ 39197 w 992211"/>
              <a:gd name="connsiteY1" fmla="*/ 1110032 h 1110128"/>
              <a:gd name="connsiteX2" fmla="*/ 16500 w 992211"/>
              <a:gd name="connsiteY2" fmla="*/ 1026445 h 1110128"/>
              <a:gd name="connsiteX3" fmla="*/ 19973 w 992211"/>
              <a:gd name="connsiteY3" fmla="*/ 1003349 h 1110128"/>
              <a:gd name="connsiteX4" fmla="*/ 262591 w 992211"/>
              <a:gd name="connsiteY4" fmla="*/ 744348 h 1110128"/>
              <a:gd name="connsiteX5" fmla="*/ 458173 w 992211"/>
              <a:gd name="connsiteY5" fmla="*/ 760276 h 1110128"/>
              <a:gd name="connsiteX6" fmla="*/ 509982 w 992211"/>
              <a:gd name="connsiteY6" fmla="*/ 653946 h 1110128"/>
              <a:gd name="connsiteX7" fmla="*/ 485567 w 992211"/>
              <a:gd name="connsiteY7" fmla="*/ 510218 h 1110128"/>
              <a:gd name="connsiteX8" fmla="*/ 594260 w 992211"/>
              <a:gd name="connsiteY8" fmla="*/ 445100 h 1110128"/>
              <a:gd name="connsiteX9" fmla="*/ 793358 w 992211"/>
              <a:gd name="connsiteY9" fmla="*/ 382781 h 1110128"/>
              <a:gd name="connsiteX10" fmla="*/ 788923 w 992211"/>
              <a:gd name="connsiteY10" fmla="*/ 169276 h 1110128"/>
              <a:gd name="connsiteX11" fmla="*/ 992211 w 992211"/>
              <a:gd name="connsiteY11" fmla="*/ 0 h 1110128"/>
              <a:gd name="connsiteX0" fmla="*/ 77483 w 989411"/>
              <a:gd name="connsiteY0" fmla="*/ 1047715 h 1110128"/>
              <a:gd name="connsiteX1" fmla="*/ 36397 w 989411"/>
              <a:gd name="connsiteY1" fmla="*/ 1110032 h 1110128"/>
              <a:gd name="connsiteX2" fmla="*/ 13700 w 989411"/>
              <a:gd name="connsiteY2" fmla="*/ 1026445 h 1110128"/>
              <a:gd name="connsiteX3" fmla="*/ 259791 w 989411"/>
              <a:gd name="connsiteY3" fmla="*/ 744348 h 1110128"/>
              <a:gd name="connsiteX4" fmla="*/ 455373 w 989411"/>
              <a:gd name="connsiteY4" fmla="*/ 760276 h 1110128"/>
              <a:gd name="connsiteX5" fmla="*/ 507182 w 989411"/>
              <a:gd name="connsiteY5" fmla="*/ 653946 h 1110128"/>
              <a:gd name="connsiteX6" fmla="*/ 482767 w 989411"/>
              <a:gd name="connsiteY6" fmla="*/ 510218 h 1110128"/>
              <a:gd name="connsiteX7" fmla="*/ 591460 w 989411"/>
              <a:gd name="connsiteY7" fmla="*/ 445100 h 1110128"/>
              <a:gd name="connsiteX8" fmla="*/ 790558 w 989411"/>
              <a:gd name="connsiteY8" fmla="*/ 382781 h 1110128"/>
              <a:gd name="connsiteX9" fmla="*/ 786123 w 989411"/>
              <a:gd name="connsiteY9" fmla="*/ 169276 h 1110128"/>
              <a:gd name="connsiteX10" fmla="*/ 989411 w 989411"/>
              <a:gd name="connsiteY10" fmla="*/ 0 h 1110128"/>
              <a:gd name="connsiteX0" fmla="*/ 47576 w 959504"/>
              <a:gd name="connsiteY0" fmla="*/ 1047715 h 1120965"/>
              <a:gd name="connsiteX1" fmla="*/ 6490 w 959504"/>
              <a:gd name="connsiteY1" fmla="*/ 1110032 h 1120965"/>
              <a:gd name="connsiteX2" fmla="*/ 229884 w 959504"/>
              <a:gd name="connsiteY2" fmla="*/ 744348 h 1120965"/>
              <a:gd name="connsiteX3" fmla="*/ 425466 w 959504"/>
              <a:gd name="connsiteY3" fmla="*/ 760276 h 1120965"/>
              <a:gd name="connsiteX4" fmla="*/ 477275 w 959504"/>
              <a:gd name="connsiteY4" fmla="*/ 653946 h 1120965"/>
              <a:gd name="connsiteX5" fmla="*/ 452860 w 959504"/>
              <a:gd name="connsiteY5" fmla="*/ 510218 h 1120965"/>
              <a:gd name="connsiteX6" fmla="*/ 561553 w 959504"/>
              <a:gd name="connsiteY6" fmla="*/ 445100 h 1120965"/>
              <a:gd name="connsiteX7" fmla="*/ 760651 w 959504"/>
              <a:gd name="connsiteY7" fmla="*/ 382781 h 1120965"/>
              <a:gd name="connsiteX8" fmla="*/ 756216 w 959504"/>
              <a:gd name="connsiteY8" fmla="*/ 169276 h 1120965"/>
              <a:gd name="connsiteX9" fmla="*/ 959504 w 959504"/>
              <a:gd name="connsiteY9" fmla="*/ 0 h 1120965"/>
              <a:gd name="connsiteX0" fmla="*/ 0 w 953014"/>
              <a:gd name="connsiteY0" fmla="*/ 1110032 h 1110032"/>
              <a:gd name="connsiteX1" fmla="*/ 223394 w 953014"/>
              <a:gd name="connsiteY1" fmla="*/ 744348 h 1110032"/>
              <a:gd name="connsiteX2" fmla="*/ 418976 w 953014"/>
              <a:gd name="connsiteY2" fmla="*/ 760276 h 1110032"/>
              <a:gd name="connsiteX3" fmla="*/ 470785 w 953014"/>
              <a:gd name="connsiteY3" fmla="*/ 653946 h 1110032"/>
              <a:gd name="connsiteX4" fmla="*/ 446370 w 953014"/>
              <a:gd name="connsiteY4" fmla="*/ 510218 h 1110032"/>
              <a:gd name="connsiteX5" fmla="*/ 555063 w 953014"/>
              <a:gd name="connsiteY5" fmla="*/ 445100 h 1110032"/>
              <a:gd name="connsiteX6" fmla="*/ 754161 w 953014"/>
              <a:gd name="connsiteY6" fmla="*/ 382781 h 1110032"/>
              <a:gd name="connsiteX7" fmla="*/ 749726 w 953014"/>
              <a:gd name="connsiteY7" fmla="*/ 169276 h 1110032"/>
              <a:gd name="connsiteX8" fmla="*/ 953014 w 953014"/>
              <a:gd name="connsiteY8" fmla="*/ 0 h 1110032"/>
              <a:gd name="connsiteX0" fmla="*/ 0 w 934178"/>
              <a:gd name="connsiteY0" fmla="*/ 874825 h 874825"/>
              <a:gd name="connsiteX1" fmla="*/ 204558 w 934178"/>
              <a:gd name="connsiteY1" fmla="*/ 744348 h 874825"/>
              <a:gd name="connsiteX2" fmla="*/ 400140 w 934178"/>
              <a:gd name="connsiteY2" fmla="*/ 760276 h 874825"/>
              <a:gd name="connsiteX3" fmla="*/ 451949 w 934178"/>
              <a:gd name="connsiteY3" fmla="*/ 653946 h 874825"/>
              <a:gd name="connsiteX4" fmla="*/ 427534 w 934178"/>
              <a:gd name="connsiteY4" fmla="*/ 510218 h 874825"/>
              <a:gd name="connsiteX5" fmla="*/ 536227 w 934178"/>
              <a:gd name="connsiteY5" fmla="*/ 445100 h 874825"/>
              <a:gd name="connsiteX6" fmla="*/ 735325 w 934178"/>
              <a:gd name="connsiteY6" fmla="*/ 382781 h 874825"/>
              <a:gd name="connsiteX7" fmla="*/ 730890 w 934178"/>
              <a:gd name="connsiteY7" fmla="*/ 169276 h 874825"/>
              <a:gd name="connsiteX8" fmla="*/ 934178 w 934178"/>
              <a:gd name="connsiteY8" fmla="*/ 0 h 874825"/>
              <a:gd name="connsiteX0" fmla="*/ 0 w 840917"/>
              <a:gd name="connsiteY0" fmla="*/ 858434 h 858434"/>
              <a:gd name="connsiteX1" fmla="*/ 111297 w 840917"/>
              <a:gd name="connsiteY1" fmla="*/ 744348 h 858434"/>
              <a:gd name="connsiteX2" fmla="*/ 306879 w 840917"/>
              <a:gd name="connsiteY2" fmla="*/ 760276 h 858434"/>
              <a:gd name="connsiteX3" fmla="*/ 358688 w 840917"/>
              <a:gd name="connsiteY3" fmla="*/ 653946 h 858434"/>
              <a:gd name="connsiteX4" fmla="*/ 334273 w 840917"/>
              <a:gd name="connsiteY4" fmla="*/ 510218 h 858434"/>
              <a:gd name="connsiteX5" fmla="*/ 442966 w 840917"/>
              <a:gd name="connsiteY5" fmla="*/ 445100 h 858434"/>
              <a:gd name="connsiteX6" fmla="*/ 642064 w 840917"/>
              <a:gd name="connsiteY6" fmla="*/ 382781 h 858434"/>
              <a:gd name="connsiteX7" fmla="*/ 637629 w 840917"/>
              <a:gd name="connsiteY7" fmla="*/ 169276 h 858434"/>
              <a:gd name="connsiteX8" fmla="*/ 840917 w 840917"/>
              <a:gd name="connsiteY8" fmla="*/ 0 h 858434"/>
              <a:gd name="connsiteX0" fmla="*/ 0 w 766270"/>
              <a:gd name="connsiteY0" fmla="*/ 797336 h 797336"/>
              <a:gd name="connsiteX1" fmla="*/ 111297 w 766270"/>
              <a:gd name="connsiteY1" fmla="*/ 683250 h 797336"/>
              <a:gd name="connsiteX2" fmla="*/ 306879 w 766270"/>
              <a:gd name="connsiteY2" fmla="*/ 699178 h 797336"/>
              <a:gd name="connsiteX3" fmla="*/ 358688 w 766270"/>
              <a:gd name="connsiteY3" fmla="*/ 592848 h 797336"/>
              <a:gd name="connsiteX4" fmla="*/ 334273 w 766270"/>
              <a:gd name="connsiteY4" fmla="*/ 449120 h 797336"/>
              <a:gd name="connsiteX5" fmla="*/ 442966 w 766270"/>
              <a:gd name="connsiteY5" fmla="*/ 384002 h 797336"/>
              <a:gd name="connsiteX6" fmla="*/ 642064 w 766270"/>
              <a:gd name="connsiteY6" fmla="*/ 321683 h 797336"/>
              <a:gd name="connsiteX7" fmla="*/ 637629 w 766270"/>
              <a:gd name="connsiteY7" fmla="*/ 108178 h 797336"/>
              <a:gd name="connsiteX8" fmla="*/ 766270 w 766270"/>
              <a:gd name="connsiteY8" fmla="*/ 0 h 797336"/>
              <a:gd name="connsiteX0" fmla="*/ 0 w 766270"/>
              <a:gd name="connsiteY0" fmla="*/ 797336 h 797336"/>
              <a:gd name="connsiteX1" fmla="*/ 111297 w 766270"/>
              <a:gd name="connsiteY1" fmla="*/ 683250 h 797336"/>
              <a:gd name="connsiteX2" fmla="*/ 306879 w 766270"/>
              <a:gd name="connsiteY2" fmla="*/ 699178 h 797336"/>
              <a:gd name="connsiteX3" fmla="*/ 358688 w 766270"/>
              <a:gd name="connsiteY3" fmla="*/ 592848 h 797336"/>
              <a:gd name="connsiteX4" fmla="*/ 334273 w 766270"/>
              <a:gd name="connsiteY4" fmla="*/ 449120 h 797336"/>
              <a:gd name="connsiteX5" fmla="*/ 417333 w 766270"/>
              <a:gd name="connsiteY5" fmla="*/ 367515 h 797336"/>
              <a:gd name="connsiteX6" fmla="*/ 642064 w 766270"/>
              <a:gd name="connsiteY6" fmla="*/ 321683 h 797336"/>
              <a:gd name="connsiteX7" fmla="*/ 637629 w 766270"/>
              <a:gd name="connsiteY7" fmla="*/ 108178 h 797336"/>
              <a:gd name="connsiteX8" fmla="*/ 766270 w 766270"/>
              <a:gd name="connsiteY8" fmla="*/ 0 h 797336"/>
              <a:gd name="connsiteX0" fmla="*/ 0 w 766270"/>
              <a:gd name="connsiteY0" fmla="*/ 797336 h 797336"/>
              <a:gd name="connsiteX1" fmla="*/ 111297 w 766270"/>
              <a:gd name="connsiteY1" fmla="*/ 683250 h 797336"/>
              <a:gd name="connsiteX2" fmla="*/ 306879 w 766270"/>
              <a:gd name="connsiteY2" fmla="*/ 699178 h 797336"/>
              <a:gd name="connsiteX3" fmla="*/ 358688 w 766270"/>
              <a:gd name="connsiteY3" fmla="*/ 592848 h 797336"/>
              <a:gd name="connsiteX4" fmla="*/ 334273 w 766270"/>
              <a:gd name="connsiteY4" fmla="*/ 449120 h 797336"/>
              <a:gd name="connsiteX5" fmla="*/ 642064 w 766270"/>
              <a:gd name="connsiteY5" fmla="*/ 321683 h 797336"/>
              <a:gd name="connsiteX6" fmla="*/ 637629 w 766270"/>
              <a:gd name="connsiteY6" fmla="*/ 108178 h 797336"/>
              <a:gd name="connsiteX7" fmla="*/ 766270 w 766270"/>
              <a:gd name="connsiteY7" fmla="*/ 0 h 797336"/>
              <a:gd name="connsiteX0" fmla="*/ 0 w 766270"/>
              <a:gd name="connsiteY0" fmla="*/ 797336 h 797336"/>
              <a:gd name="connsiteX1" fmla="*/ 111297 w 766270"/>
              <a:gd name="connsiteY1" fmla="*/ 683250 h 797336"/>
              <a:gd name="connsiteX2" fmla="*/ 306879 w 766270"/>
              <a:gd name="connsiteY2" fmla="*/ 699178 h 797336"/>
              <a:gd name="connsiteX3" fmla="*/ 358688 w 766270"/>
              <a:gd name="connsiteY3" fmla="*/ 592848 h 797336"/>
              <a:gd name="connsiteX4" fmla="*/ 378644 w 766270"/>
              <a:gd name="connsiteY4" fmla="*/ 350361 h 797336"/>
              <a:gd name="connsiteX5" fmla="*/ 642064 w 766270"/>
              <a:gd name="connsiteY5" fmla="*/ 321683 h 797336"/>
              <a:gd name="connsiteX6" fmla="*/ 637629 w 766270"/>
              <a:gd name="connsiteY6" fmla="*/ 108178 h 797336"/>
              <a:gd name="connsiteX7" fmla="*/ 766270 w 766270"/>
              <a:gd name="connsiteY7" fmla="*/ 0 h 797336"/>
              <a:gd name="connsiteX0" fmla="*/ 0 w 766270"/>
              <a:gd name="connsiteY0" fmla="*/ 797336 h 797336"/>
              <a:gd name="connsiteX1" fmla="*/ 111297 w 766270"/>
              <a:gd name="connsiteY1" fmla="*/ 683250 h 797336"/>
              <a:gd name="connsiteX2" fmla="*/ 306879 w 766270"/>
              <a:gd name="connsiteY2" fmla="*/ 699178 h 797336"/>
              <a:gd name="connsiteX3" fmla="*/ 442690 w 766270"/>
              <a:gd name="connsiteY3" fmla="*/ 494122 h 797336"/>
              <a:gd name="connsiteX4" fmla="*/ 378644 w 766270"/>
              <a:gd name="connsiteY4" fmla="*/ 350361 h 797336"/>
              <a:gd name="connsiteX5" fmla="*/ 642064 w 766270"/>
              <a:gd name="connsiteY5" fmla="*/ 321683 h 797336"/>
              <a:gd name="connsiteX6" fmla="*/ 637629 w 766270"/>
              <a:gd name="connsiteY6" fmla="*/ 108178 h 797336"/>
              <a:gd name="connsiteX7" fmla="*/ 766270 w 766270"/>
              <a:gd name="connsiteY7" fmla="*/ 0 h 797336"/>
              <a:gd name="connsiteX0" fmla="*/ 0 w 766270"/>
              <a:gd name="connsiteY0" fmla="*/ 797336 h 797336"/>
              <a:gd name="connsiteX1" fmla="*/ 111297 w 766270"/>
              <a:gd name="connsiteY1" fmla="*/ 683250 h 797336"/>
              <a:gd name="connsiteX2" fmla="*/ 306879 w 766270"/>
              <a:gd name="connsiteY2" fmla="*/ 699178 h 797336"/>
              <a:gd name="connsiteX3" fmla="*/ 372721 w 766270"/>
              <a:gd name="connsiteY3" fmla="*/ 536407 h 797336"/>
              <a:gd name="connsiteX4" fmla="*/ 378644 w 766270"/>
              <a:gd name="connsiteY4" fmla="*/ 350361 h 797336"/>
              <a:gd name="connsiteX5" fmla="*/ 642064 w 766270"/>
              <a:gd name="connsiteY5" fmla="*/ 321683 h 797336"/>
              <a:gd name="connsiteX6" fmla="*/ 637629 w 766270"/>
              <a:gd name="connsiteY6" fmla="*/ 108178 h 797336"/>
              <a:gd name="connsiteX7" fmla="*/ 766270 w 766270"/>
              <a:gd name="connsiteY7" fmla="*/ 0 h 797336"/>
              <a:gd name="connsiteX0" fmla="*/ 0 w 766270"/>
              <a:gd name="connsiteY0" fmla="*/ 797336 h 797336"/>
              <a:gd name="connsiteX1" fmla="*/ 111297 w 766270"/>
              <a:gd name="connsiteY1" fmla="*/ 683250 h 797336"/>
              <a:gd name="connsiteX2" fmla="*/ 306879 w 766270"/>
              <a:gd name="connsiteY2" fmla="*/ 699178 h 797336"/>
              <a:gd name="connsiteX3" fmla="*/ 372721 w 766270"/>
              <a:gd name="connsiteY3" fmla="*/ 536407 h 797336"/>
              <a:gd name="connsiteX4" fmla="*/ 378644 w 766270"/>
              <a:gd name="connsiteY4" fmla="*/ 350361 h 797336"/>
              <a:gd name="connsiteX5" fmla="*/ 590770 w 766270"/>
              <a:gd name="connsiteY5" fmla="*/ 328699 h 797336"/>
              <a:gd name="connsiteX6" fmla="*/ 637629 w 766270"/>
              <a:gd name="connsiteY6" fmla="*/ 108178 h 797336"/>
              <a:gd name="connsiteX7" fmla="*/ 766270 w 766270"/>
              <a:gd name="connsiteY7" fmla="*/ 0 h 797336"/>
              <a:gd name="connsiteX0" fmla="*/ 0 w 766270"/>
              <a:gd name="connsiteY0" fmla="*/ 797336 h 797336"/>
              <a:gd name="connsiteX1" fmla="*/ 111297 w 766270"/>
              <a:gd name="connsiteY1" fmla="*/ 683250 h 797336"/>
              <a:gd name="connsiteX2" fmla="*/ 306879 w 766270"/>
              <a:gd name="connsiteY2" fmla="*/ 699178 h 797336"/>
              <a:gd name="connsiteX3" fmla="*/ 372721 w 766270"/>
              <a:gd name="connsiteY3" fmla="*/ 536407 h 797336"/>
              <a:gd name="connsiteX4" fmla="*/ 378644 w 766270"/>
              <a:gd name="connsiteY4" fmla="*/ 350361 h 797336"/>
              <a:gd name="connsiteX5" fmla="*/ 590770 w 766270"/>
              <a:gd name="connsiteY5" fmla="*/ 328699 h 797336"/>
              <a:gd name="connsiteX6" fmla="*/ 637629 w 766270"/>
              <a:gd name="connsiteY6" fmla="*/ 108178 h 797336"/>
              <a:gd name="connsiteX7" fmla="*/ 766270 w 766270"/>
              <a:gd name="connsiteY7" fmla="*/ 0 h 797336"/>
              <a:gd name="connsiteX0" fmla="*/ 0 w 766270"/>
              <a:gd name="connsiteY0" fmla="*/ 797336 h 797336"/>
              <a:gd name="connsiteX1" fmla="*/ 111297 w 766270"/>
              <a:gd name="connsiteY1" fmla="*/ 683250 h 797336"/>
              <a:gd name="connsiteX2" fmla="*/ 372721 w 766270"/>
              <a:gd name="connsiteY2" fmla="*/ 536407 h 797336"/>
              <a:gd name="connsiteX3" fmla="*/ 378644 w 766270"/>
              <a:gd name="connsiteY3" fmla="*/ 350361 h 797336"/>
              <a:gd name="connsiteX4" fmla="*/ 590770 w 766270"/>
              <a:gd name="connsiteY4" fmla="*/ 328699 h 797336"/>
              <a:gd name="connsiteX5" fmla="*/ 637629 w 766270"/>
              <a:gd name="connsiteY5" fmla="*/ 108178 h 797336"/>
              <a:gd name="connsiteX6" fmla="*/ 766270 w 766270"/>
              <a:gd name="connsiteY6" fmla="*/ 0 h 797336"/>
              <a:gd name="connsiteX0" fmla="*/ 0 w 766270"/>
              <a:gd name="connsiteY0" fmla="*/ 797336 h 797336"/>
              <a:gd name="connsiteX1" fmla="*/ 150991 w 766270"/>
              <a:gd name="connsiteY1" fmla="*/ 603306 h 797336"/>
              <a:gd name="connsiteX2" fmla="*/ 372721 w 766270"/>
              <a:gd name="connsiteY2" fmla="*/ 536407 h 797336"/>
              <a:gd name="connsiteX3" fmla="*/ 378644 w 766270"/>
              <a:gd name="connsiteY3" fmla="*/ 350361 h 797336"/>
              <a:gd name="connsiteX4" fmla="*/ 590770 w 766270"/>
              <a:gd name="connsiteY4" fmla="*/ 328699 h 797336"/>
              <a:gd name="connsiteX5" fmla="*/ 637629 w 766270"/>
              <a:gd name="connsiteY5" fmla="*/ 108178 h 797336"/>
              <a:gd name="connsiteX6" fmla="*/ 766270 w 766270"/>
              <a:gd name="connsiteY6" fmla="*/ 0 h 797336"/>
              <a:gd name="connsiteX0" fmla="*/ 0 w 766270"/>
              <a:gd name="connsiteY0" fmla="*/ 797336 h 797336"/>
              <a:gd name="connsiteX1" fmla="*/ 150991 w 766270"/>
              <a:gd name="connsiteY1" fmla="*/ 603306 h 797336"/>
              <a:gd name="connsiteX2" fmla="*/ 365673 w 766270"/>
              <a:gd name="connsiteY2" fmla="*/ 604617 h 797336"/>
              <a:gd name="connsiteX3" fmla="*/ 378644 w 766270"/>
              <a:gd name="connsiteY3" fmla="*/ 350361 h 797336"/>
              <a:gd name="connsiteX4" fmla="*/ 590770 w 766270"/>
              <a:gd name="connsiteY4" fmla="*/ 328699 h 797336"/>
              <a:gd name="connsiteX5" fmla="*/ 637629 w 766270"/>
              <a:gd name="connsiteY5" fmla="*/ 108178 h 797336"/>
              <a:gd name="connsiteX6" fmla="*/ 766270 w 766270"/>
              <a:gd name="connsiteY6" fmla="*/ 0 h 797336"/>
              <a:gd name="connsiteX0" fmla="*/ 0 w 721930"/>
              <a:gd name="connsiteY0" fmla="*/ 738566 h 738566"/>
              <a:gd name="connsiteX1" fmla="*/ 150991 w 721930"/>
              <a:gd name="connsiteY1" fmla="*/ 544536 h 738566"/>
              <a:gd name="connsiteX2" fmla="*/ 365673 w 721930"/>
              <a:gd name="connsiteY2" fmla="*/ 545847 h 738566"/>
              <a:gd name="connsiteX3" fmla="*/ 378644 w 721930"/>
              <a:gd name="connsiteY3" fmla="*/ 291591 h 738566"/>
              <a:gd name="connsiteX4" fmla="*/ 590770 w 721930"/>
              <a:gd name="connsiteY4" fmla="*/ 269929 h 738566"/>
              <a:gd name="connsiteX5" fmla="*/ 637629 w 721930"/>
              <a:gd name="connsiteY5" fmla="*/ 49408 h 738566"/>
              <a:gd name="connsiteX6" fmla="*/ 721930 w 721930"/>
              <a:gd name="connsiteY6" fmla="*/ 0 h 738566"/>
              <a:gd name="connsiteX0" fmla="*/ 0 w 754608"/>
              <a:gd name="connsiteY0" fmla="*/ 790289 h 790289"/>
              <a:gd name="connsiteX1" fmla="*/ 150991 w 754608"/>
              <a:gd name="connsiteY1" fmla="*/ 596259 h 790289"/>
              <a:gd name="connsiteX2" fmla="*/ 365673 w 754608"/>
              <a:gd name="connsiteY2" fmla="*/ 597570 h 790289"/>
              <a:gd name="connsiteX3" fmla="*/ 378644 w 754608"/>
              <a:gd name="connsiteY3" fmla="*/ 343314 h 790289"/>
              <a:gd name="connsiteX4" fmla="*/ 590770 w 754608"/>
              <a:gd name="connsiteY4" fmla="*/ 321652 h 790289"/>
              <a:gd name="connsiteX5" fmla="*/ 637629 w 754608"/>
              <a:gd name="connsiteY5" fmla="*/ 101131 h 790289"/>
              <a:gd name="connsiteX6" fmla="*/ 754608 w 754608"/>
              <a:gd name="connsiteY6" fmla="*/ 0 h 790289"/>
              <a:gd name="connsiteX0" fmla="*/ 0 w 754608"/>
              <a:gd name="connsiteY0" fmla="*/ 790289 h 790289"/>
              <a:gd name="connsiteX1" fmla="*/ 150991 w 754608"/>
              <a:gd name="connsiteY1" fmla="*/ 596259 h 790289"/>
              <a:gd name="connsiteX2" fmla="*/ 359331 w 754608"/>
              <a:gd name="connsiteY2" fmla="*/ 517087 h 790289"/>
              <a:gd name="connsiteX3" fmla="*/ 378644 w 754608"/>
              <a:gd name="connsiteY3" fmla="*/ 343314 h 790289"/>
              <a:gd name="connsiteX4" fmla="*/ 590770 w 754608"/>
              <a:gd name="connsiteY4" fmla="*/ 321652 h 790289"/>
              <a:gd name="connsiteX5" fmla="*/ 637629 w 754608"/>
              <a:gd name="connsiteY5" fmla="*/ 101131 h 790289"/>
              <a:gd name="connsiteX6" fmla="*/ 754608 w 754608"/>
              <a:gd name="connsiteY6" fmla="*/ 0 h 790289"/>
              <a:gd name="connsiteX0" fmla="*/ 0 w 754608"/>
              <a:gd name="connsiteY0" fmla="*/ 790289 h 790289"/>
              <a:gd name="connsiteX1" fmla="*/ 150991 w 754608"/>
              <a:gd name="connsiteY1" fmla="*/ 596259 h 790289"/>
              <a:gd name="connsiteX2" fmla="*/ 359331 w 754608"/>
              <a:gd name="connsiteY2" fmla="*/ 517087 h 790289"/>
              <a:gd name="connsiteX3" fmla="*/ 378644 w 754608"/>
              <a:gd name="connsiteY3" fmla="*/ 343314 h 790289"/>
              <a:gd name="connsiteX4" fmla="*/ 590770 w 754608"/>
              <a:gd name="connsiteY4" fmla="*/ 321652 h 790289"/>
              <a:gd name="connsiteX5" fmla="*/ 637629 w 754608"/>
              <a:gd name="connsiteY5" fmla="*/ 101131 h 790289"/>
              <a:gd name="connsiteX6" fmla="*/ 754608 w 754608"/>
              <a:gd name="connsiteY6" fmla="*/ 0 h 790289"/>
              <a:gd name="connsiteX0" fmla="*/ 0 w 754608"/>
              <a:gd name="connsiteY0" fmla="*/ 790289 h 790289"/>
              <a:gd name="connsiteX1" fmla="*/ 150991 w 754608"/>
              <a:gd name="connsiteY1" fmla="*/ 596259 h 790289"/>
              <a:gd name="connsiteX2" fmla="*/ 359331 w 754608"/>
              <a:gd name="connsiteY2" fmla="*/ 517087 h 790289"/>
              <a:gd name="connsiteX3" fmla="*/ 378644 w 754608"/>
              <a:gd name="connsiteY3" fmla="*/ 343314 h 790289"/>
              <a:gd name="connsiteX4" fmla="*/ 590770 w 754608"/>
              <a:gd name="connsiteY4" fmla="*/ 321652 h 790289"/>
              <a:gd name="connsiteX5" fmla="*/ 637629 w 754608"/>
              <a:gd name="connsiteY5" fmla="*/ 101131 h 790289"/>
              <a:gd name="connsiteX6" fmla="*/ 754608 w 754608"/>
              <a:gd name="connsiteY6" fmla="*/ 0 h 790289"/>
              <a:gd name="connsiteX0" fmla="*/ 0 w 754608"/>
              <a:gd name="connsiteY0" fmla="*/ 790289 h 790289"/>
              <a:gd name="connsiteX1" fmla="*/ 150991 w 754608"/>
              <a:gd name="connsiteY1" fmla="*/ 596259 h 790289"/>
              <a:gd name="connsiteX2" fmla="*/ 333660 w 754608"/>
              <a:gd name="connsiteY2" fmla="*/ 563498 h 790289"/>
              <a:gd name="connsiteX3" fmla="*/ 378644 w 754608"/>
              <a:gd name="connsiteY3" fmla="*/ 343314 h 790289"/>
              <a:gd name="connsiteX4" fmla="*/ 590770 w 754608"/>
              <a:gd name="connsiteY4" fmla="*/ 321652 h 790289"/>
              <a:gd name="connsiteX5" fmla="*/ 637629 w 754608"/>
              <a:gd name="connsiteY5" fmla="*/ 101131 h 790289"/>
              <a:gd name="connsiteX6" fmla="*/ 754608 w 754608"/>
              <a:gd name="connsiteY6" fmla="*/ 0 h 790289"/>
              <a:gd name="connsiteX0" fmla="*/ -1 w 690409"/>
              <a:gd name="connsiteY0" fmla="*/ 647953 h 647953"/>
              <a:gd name="connsiteX1" fmla="*/ 86792 w 690409"/>
              <a:gd name="connsiteY1" fmla="*/ 596259 h 647953"/>
              <a:gd name="connsiteX2" fmla="*/ 269461 w 690409"/>
              <a:gd name="connsiteY2" fmla="*/ 563498 h 647953"/>
              <a:gd name="connsiteX3" fmla="*/ 314445 w 690409"/>
              <a:gd name="connsiteY3" fmla="*/ 343314 h 647953"/>
              <a:gd name="connsiteX4" fmla="*/ 526571 w 690409"/>
              <a:gd name="connsiteY4" fmla="*/ 321652 h 647953"/>
              <a:gd name="connsiteX5" fmla="*/ 573430 w 690409"/>
              <a:gd name="connsiteY5" fmla="*/ 101131 h 647953"/>
              <a:gd name="connsiteX6" fmla="*/ 690409 w 690409"/>
              <a:gd name="connsiteY6" fmla="*/ 0 h 647953"/>
              <a:gd name="connsiteX0" fmla="*/ 0 w 690410"/>
              <a:gd name="connsiteY0" fmla="*/ 647953 h 647953"/>
              <a:gd name="connsiteX1" fmla="*/ 61209 w 690410"/>
              <a:gd name="connsiteY1" fmla="*/ 537427 h 647953"/>
              <a:gd name="connsiteX2" fmla="*/ 269462 w 690410"/>
              <a:gd name="connsiteY2" fmla="*/ 563498 h 647953"/>
              <a:gd name="connsiteX3" fmla="*/ 314446 w 690410"/>
              <a:gd name="connsiteY3" fmla="*/ 343314 h 647953"/>
              <a:gd name="connsiteX4" fmla="*/ 526572 w 690410"/>
              <a:gd name="connsiteY4" fmla="*/ 321652 h 647953"/>
              <a:gd name="connsiteX5" fmla="*/ 573431 w 690410"/>
              <a:gd name="connsiteY5" fmla="*/ 101131 h 647953"/>
              <a:gd name="connsiteX6" fmla="*/ 690410 w 690410"/>
              <a:gd name="connsiteY6" fmla="*/ 0 h 647953"/>
              <a:gd name="connsiteX0" fmla="*/ 0 w 632731"/>
              <a:gd name="connsiteY0" fmla="*/ 635616 h 635616"/>
              <a:gd name="connsiteX1" fmla="*/ 61209 w 632731"/>
              <a:gd name="connsiteY1" fmla="*/ 525090 h 635616"/>
              <a:gd name="connsiteX2" fmla="*/ 269462 w 632731"/>
              <a:gd name="connsiteY2" fmla="*/ 551161 h 635616"/>
              <a:gd name="connsiteX3" fmla="*/ 314446 w 632731"/>
              <a:gd name="connsiteY3" fmla="*/ 330977 h 635616"/>
              <a:gd name="connsiteX4" fmla="*/ 526572 w 632731"/>
              <a:gd name="connsiteY4" fmla="*/ 309315 h 635616"/>
              <a:gd name="connsiteX5" fmla="*/ 573431 w 632731"/>
              <a:gd name="connsiteY5" fmla="*/ 88794 h 635616"/>
              <a:gd name="connsiteX6" fmla="*/ 632730 w 632731"/>
              <a:gd name="connsiteY6" fmla="*/ 0 h 635616"/>
              <a:gd name="connsiteX0" fmla="*/ 0 w 632730"/>
              <a:gd name="connsiteY0" fmla="*/ 635616 h 635616"/>
              <a:gd name="connsiteX1" fmla="*/ 61209 w 632730"/>
              <a:gd name="connsiteY1" fmla="*/ 525090 h 635616"/>
              <a:gd name="connsiteX2" fmla="*/ 269462 w 632730"/>
              <a:gd name="connsiteY2" fmla="*/ 551161 h 635616"/>
              <a:gd name="connsiteX3" fmla="*/ 314446 w 632730"/>
              <a:gd name="connsiteY3" fmla="*/ 330977 h 635616"/>
              <a:gd name="connsiteX4" fmla="*/ 526572 w 632730"/>
              <a:gd name="connsiteY4" fmla="*/ 309315 h 635616"/>
              <a:gd name="connsiteX5" fmla="*/ 486908 w 632730"/>
              <a:gd name="connsiteY5" fmla="*/ 107298 h 635616"/>
              <a:gd name="connsiteX6" fmla="*/ 632730 w 632730"/>
              <a:gd name="connsiteY6" fmla="*/ 0 h 635616"/>
              <a:gd name="connsiteX0" fmla="*/ 0 w 632730"/>
              <a:gd name="connsiteY0" fmla="*/ 635616 h 635616"/>
              <a:gd name="connsiteX1" fmla="*/ 61209 w 632730"/>
              <a:gd name="connsiteY1" fmla="*/ 525090 h 635616"/>
              <a:gd name="connsiteX2" fmla="*/ 269462 w 632730"/>
              <a:gd name="connsiteY2" fmla="*/ 551161 h 635616"/>
              <a:gd name="connsiteX3" fmla="*/ 314446 w 632730"/>
              <a:gd name="connsiteY3" fmla="*/ 330977 h 635616"/>
              <a:gd name="connsiteX4" fmla="*/ 488133 w 632730"/>
              <a:gd name="connsiteY4" fmla="*/ 299999 h 635616"/>
              <a:gd name="connsiteX5" fmla="*/ 486908 w 632730"/>
              <a:gd name="connsiteY5" fmla="*/ 107298 h 635616"/>
              <a:gd name="connsiteX6" fmla="*/ 632730 w 632730"/>
              <a:gd name="connsiteY6" fmla="*/ 0 h 635616"/>
              <a:gd name="connsiteX0" fmla="*/ 0 w 667957"/>
              <a:gd name="connsiteY0" fmla="*/ 613923 h 613923"/>
              <a:gd name="connsiteX1" fmla="*/ 96436 w 667957"/>
              <a:gd name="connsiteY1" fmla="*/ 525090 h 613923"/>
              <a:gd name="connsiteX2" fmla="*/ 304689 w 667957"/>
              <a:gd name="connsiteY2" fmla="*/ 551161 h 613923"/>
              <a:gd name="connsiteX3" fmla="*/ 349673 w 667957"/>
              <a:gd name="connsiteY3" fmla="*/ 330977 h 613923"/>
              <a:gd name="connsiteX4" fmla="*/ 523360 w 667957"/>
              <a:gd name="connsiteY4" fmla="*/ 299999 h 613923"/>
              <a:gd name="connsiteX5" fmla="*/ 522135 w 667957"/>
              <a:gd name="connsiteY5" fmla="*/ 107298 h 613923"/>
              <a:gd name="connsiteX6" fmla="*/ 667957 w 667957"/>
              <a:gd name="connsiteY6" fmla="*/ 0 h 613923"/>
              <a:gd name="connsiteX0" fmla="*/ 0 w 667957"/>
              <a:gd name="connsiteY0" fmla="*/ 613923 h 613923"/>
              <a:gd name="connsiteX1" fmla="*/ 96436 w 667957"/>
              <a:gd name="connsiteY1" fmla="*/ 525090 h 613923"/>
              <a:gd name="connsiteX2" fmla="*/ 304689 w 667957"/>
              <a:gd name="connsiteY2" fmla="*/ 551161 h 613923"/>
              <a:gd name="connsiteX3" fmla="*/ 292034 w 667957"/>
              <a:gd name="connsiteY3" fmla="*/ 290693 h 613923"/>
              <a:gd name="connsiteX4" fmla="*/ 523360 w 667957"/>
              <a:gd name="connsiteY4" fmla="*/ 299999 h 613923"/>
              <a:gd name="connsiteX5" fmla="*/ 522135 w 667957"/>
              <a:gd name="connsiteY5" fmla="*/ 107298 h 613923"/>
              <a:gd name="connsiteX6" fmla="*/ 667957 w 667957"/>
              <a:gd name="connsiteY6" fmla="*/ 0 h 613923"/>
              <a:gd name="connsiteX0" fmla="*/ 0 w 667957"/>
              <a:gd name="connsiteY0" fmla="*/ 613923 h 613923"/>
              <a:gd name="connsiteX1" fmla="*/ 96436 w 667957"/>
              <a:gd name="connsiteY1" fmla="*/ 525090 h 613923"/>
              <a:gd name="connsiteX2" fmla="*/ 304689 w 667957"/>
              <a:gd name="connsiteY2" fmla="*/ 551161 h 613923"/>
              <a:gd name="connsiteX3" fmla="*/ 292034 w 667957"/>
              <a:gd name="connsiteY3" fmla="*/ 290693 h 613923"/>
              <a:gd name="connsiteX4" fmla="*/ 523360 w 667957"/>
              <a:gd name="connsiteY4" fmla="*/ 299999 h 613923"/>
              <a:gd name="connsiteX5" fmla="*/ 522135 w 667957"/>
              <a:gd name="connsiteY5" fmla="*/ 107298 h 613923"/>
              <a:gd name="connsiteX6" fmla="*/ 667957 w 667957"/>
              <a:gd name="connsiteY6" fmla="*/ 0 h 613923"/>
              <a:gd name="connsiteX0" fmla="*/ 0 w 667957"/>
              <a:gd name="connsiteY0" fmla="*/ 613923 h 613923"/>
              <a:gd name="connsiteX1" fmla="*/ 304689 w 667957"/>
              <a:gd name="connsiteY1" fmla="*/ 551161 h 613923"/>
              <a:gd name="connsiteX2" fmla="*/ 292034 w 667957"/>
              <a:gd name="connsiteY2" fmla="*/ 290693 h 613923"/>
              <a:gd name="connsiteX3" fmla="*/ 523360 w 667957"/>
              <a:gd name="connsiteY3" fmla="*/ 299999 h 613923"/>
              <a:gd name="connsiteX4" fmla="*/ 522135 w 667957"/>
              <a:gd name="connsiteY4" fmla="*/ 107298 h 613923"/>
              <a:gd name="connsiteX5" fmla="*/ 667957 w 667957"/>
              <a:gd name="connsiteY5" fmla="*/ 0 h 613923"/>
              <a:gd name="connsiteX0" fmla="*/ 22676 w 385944"/>
              <a:gd name="connsiteY0" fmla="*/ 551161 h 551826"/>
              <a:gd name="connsiteX1" fmla="*/ 10021 w 385944"/>
              <a:gd name="connsiteY1" fmla="*/ 290693 h 551826"/>
              <a:gd name="connsiteX2" fmla="*/ 241347 w 385944"/>
              <a:gd name="connsiteY2" fmla="*/ 299999 h 551826"/>
              <a:gd name="connsiteX3" fmla="*/ 240122 w 385944"/>
              <a:gd name="connsiteY3" fmla="*/ 107298 h 551826"/>
              <a:gd name="connsiteX4" fmla="*/ 385944 w 385944"/>
              <a:gd name="connsiteY4" fmla="*/ 0 h 551826"/>
              <a:gd name="connsiteX0" fmla="*/ 0 w 375923"/>
              <a:gd name="connsiteY0" fmla="*/ 290693 h 316560"/>
              <a:gd name="connsiteX1" fmla="*/ 231326 w 375923"/>
              <a:gd name="connsiteY1" fmla="*/ 299999 h 316560"/>
              <a:gd name="connsiteX2" fmla="*/ 230101 w 375923"/>
              <a:gd name="connsiteY2" fmla="*/ 107298 h 316560"/>
              <a:gd name="connsiteX3" fmla="*/ 375923 w 375923"/>
              <a:gd name="connsiteY3" fmla="*/ 0 h 316560"/>
              <a:gd name="connsiteX0" fmla="*/ 20041 w 164638"/>
              <a:gd name="connsiteY0" fmla="*/ 299999 h 299999"/>
              <a:gd name="connsiteX1" fmla="*/ 18816 w 164638"/>
              <a:gd name="connsiteY1" fmla="*/ 107298 h 299999"/>
              <a:gd name="connsiteX2" fmla="*/ 164638 w 164638"/>
              <a:gd name="connsiteY2" fmla="*/ 0 h 299999"/>
              <a:gd name="connsiteX0" fmla="*/ 0 w 145822"/>
              <a:gd name="connsiteY0" fmla="*/ 107298 h 107299"/>
              <a:gd name="connsiteX1" fmla="*/ 145822 w 145822"/>
              <a:gd name="connsiteY1" fmla="*/ 0 h 107299"/>
              <a:gd name="connsiteX0" fmla="*/ 0 w 189097"/>
              <a:gd name="connsiteY0" fmla="*/ 273736 h 273735"/>
              <a:gd name="connsiteX1" fmla="*/ 189097 w 189097"/>
              <a:gd name="connsiteY1" fmla="*/ 0 h 273735"/>
              <a:gd name="connsiteX0" fmla="*/ 0 w 145977"/>
              <a:gd name="connsiteY0" fmla="*/ 295964 h 295964"/>
              <a:gd name="connsiteX1" fmla="*/ 145977 w 145977"/>
              <a:gd name="connsiteY1" fmla="*/ 0 h 295964"/>
              <a:gd name="connsiteX0" fmla="*/ 0 w 102820"/>
              <a:gd name="connsiteY0" fmla="*/ 271026 h 271026"/>
              <a:gd name="connsiteX1" fmla="*/ 102820 w 102820"/>
              <a:gd name="connsiteY1" fmla="*/ -1 h 271026"/>
              <a:gd name="connsiteX0" fmla="*/ 0 w 131518"/>
              <a:gd name="connsiteY0" fmla="*/ 255024 h 255024"/>
              <a:gd name="connsiteX1" fmla="*/ 131518 w 131518"/>
              <a:gd name="connsiteY1" fmla="*/ 0 h 25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1518" h="255024">
                <a:moveTo>
                  <a:pt x="0" y="255024"/>
                </a:moveTo>
                <a:cubicBezTo>
                  <a:pt x="65860" y="245490"/>
                  <a:pt x="72928" y="4661"/>
                  <a:pt x="131518" y="0"/>
                </a:cubicBezTo>
              </a:path>
            </a:pathLst>
          </a:cu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280" tIns="73644" rIns="147280" bIns="73644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900" dirty="0">
              <a:solidFill>
                <a:prstClr val="white"/>
              </a:solidFill>
            </a:endParaRPr>
          </a:p>
        </p:txBody>
      </p:sp>
      <p:sp>
        <p:nvSpPr>
          <p:cNvPr id="14355" name="pole tekstowe 24"/>
          <p:cNvSpPr txBox="1">
            <a:spLocks noChangeArrowheads="1"/>
          </p:cNvSpPr>
          <p:nvPr/>
        </p:nvSpPr>
        <p:spPr bwMode="auto">
          <a:xfrm>
            <a:off x="9842770" y="3245153"/>
            <a:ext cx="716744" cy="59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7280" tIns="73644" rIns="147280" bIns="73644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2900" b="1" dirty="0" smtClean="0">
                <a:solidFill>
                  <a:srgbClr val="FF0000"/>
                </a:solidFill>
                <a:cs typeface="Arial" pitchFamily="34" charset="0"/>
              </a:rPr>
              <a:t>1</a:t>
            </a:r>
            <a:r>
              <a:rPr lang="pl-PL" altLang="pl-PL" sz="2900" b="1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pl-PL" altLang="pl-PL" sz="29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2" name="Elipsa 21"/>
          <p:cNvSpPr/>
          <p:nvPr/>
        </p:nvSpPr>
        <p:spPr>
          <a:xfrm rot="16200000">
            <a:off x="10226730" y="3606354"/>
            <a:ext cx="410904" cy="396442"/>
          </a:xfrm>
          <a:prstGeom prst="ellipse">
            <a:avLst/>
          </a:prstGeom>
          <a:solidFill>
            <a:srgbClr val="FFFF00">
              <a:alpha val="3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280" tIns="73644" rIns="147280" bIns="73644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900" b="1" dirty="0">
              <a:solidFill>
                <a:srgbClr val="00B0F0"/>
              </a:solidFill>
            </a:endParaRPr>
          </a:p>
        </p:txBody>
      </p:sp>
      <p:sp>
        <p:nvSpPr>
          <p:cNvPr id="23" name="pole tekstowe 22"/>
          <p:cNvSpPr txBox="1"/>
          <p:nvPr/>
        </p:nvSpPr>
        <p:spPr>
          <a:xfrm>
            <a:off x="288454" y="306140"/>
            <a:ext cx="14240914" cy="12259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47264" tIns="73635" rIns="147264" bIns="73635" rtlCol="0">
            <a:spAutoFit/>
          </a:bodyPr>
          <a:lstStyle/>
          <a:p>
            <a:pPr algn="ctr"/>
            <a:endParaRPr lang="pl-PL" sz="1900" b="1" dirty="0">
              <a:latin typeface="+mj-lt"/>
            </a:endParaRPr>
          </a:p>
          <a:p>
            <a:pPr algn="ctr"/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Inwestycje z PBDK </a:t>
            </a:r>
            <a:r>
              <a:rPr lang="pl-PL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2014-2023 – Droga S7 </a:t>
            </a:r>
            <a:endParaRPr lang="pl-PL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l-PL" sz="1900" b="1" dirty="0">
              <a:latin typeface="+mj-lt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71" y="450158"/>
            <a:ext cx="1008230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351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249585" y="3437961"/>
            <a:ext cx="12504264" cy="219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47285" tIns="73644" rIns="147285" bIns="73644">
            <a:spAutoFit/>
          </a:bodyPr>
          <a:lstStyle/>
          <a:p>
            <a:endParaRPr lang="pl-PL" sz="1900" b="1" dirty="0">
              <a:solidFill>
                <a:schemeClr val="bg1"/>
              </a:solidFill>
              <a:latin typeface="Tahoma" pitchFamily="34" charset="0"/>
            </a:endParaRPr>
          </a:p>
          <a:p>
            <a:endParaRPr lang="pl-PL" sz="1900" b="1" dirty="0">
              <a:solidFill>
                <a:schemeClr val="bg1"/>
              </a:solidFill>
              <a:latin typeface="Tahoma" pitchFamily="34" charset="0"/>
            </a:endParaRPr>
          </a:p>
          <a:p>
            <a:endParaRPr lang="pl-PL" sz="1900" b="1" dirty="0">
              <a:solidFill>
                <a:schemeClr val="bg1"/>
              </a:solidFill>
              <a:latin typeface="Tahoma" pitchFamily="34" charset="0"/>
            </a:endParaRPr>
          </a:p>
          <a:p>
            <a:pPr marL="368223" indent="-368223"/>
            <a:endParaRPr lang="pl-PL" sz="1900" b="1" dirty="0">
              <a:solidFill>
                <a:schemeClr val="bg1"/>
              </a:solidFill>
              <a:latin typeface="Tahoma" pitchFamily="34" charset="0"/>
            </a:endParaRPr>
          </a:p>
          <a:p>
            <a:endParaRPr lang="pl-PL" sz="1900" b="1" dirty="0">
              <a:solidFill>
                <a:schemeClr val="bg1"/>
              </a:solidFill>
              <a:latin typeface="Tahoma" pitchFamily="34" charset="0"/>
            </a:endParaRPr>
          </a:p>
          <a:p>
            <a:endParaRPr lang="pl-PL" sz="1900" b="1" dirty="0">
              <a:solidFill>
                <a:schemeClr val="bg1"/>
              </a:solidFill>
              <a:latin typeface="Tahoma" pitchFamily="34" charset="0"/>
            </a:endParaRPr>
          </a:p>
          <a:p>
            <a:r>
              <a:rPr lang="pl-PL" sz="1900" b="1" dirty="0">
                <a:solidFill>
                  <a:schemeClr val="bg1"/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18" y="294151"/>
            <a:ext cx="15122523" cy="17183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47285" tIns="73644" rIns="147285" bIns="73644" rtlCol="0">
            <a:spAutoFit/>
          </a:bodyPr>
          <a:lstStyle/>
          <a:p>
            <a:pPr algn="ctr"/>
            <a:endParaRPr lang="pl-PL" sz="1900" b="1" dirty="0">
              <a:latin typeface="+mj-lt"/>
            </a:endParaRPr>
          </a:p>
          <a:p>
            <a:pPr algn="ctr"/>
            <a:r>
              <a:rPr lang="pl-PL" sz="3200" b="1" dirty="0">
                <a:latin typeface="+mj-lt"/>
              </a:rPr>
              <a:t>S7 </a:t>
            </a:r>
            <a:r>
              <a:rPr lang="pl-PL" sz="3200" b="1" dirty="0" smtClean="0">
                <a:latin typeface="+mj-lt"/>
              </a:rPr>
              <a:t>-  Radom </a:t>
            </a:r>
            <a:r>
              <a:rPr lang="pl-PL" sz="3200" b="1" dirty="0">
                <a:latin typeface="+mj-lt"/>
              </a:rPr>
              <a:t>(Jedlińsk)-Jędrzejów </a:t>
            </a:r>
            <a:r>
              <a:rPr lang="pl-PL" sz="3200" b="1" dirty="0" smtClean="0">
                <a:latin typeface="+mj-lt"/>
              </a:rPr>
              <a:t>                                                                               odc. granica woj</a:t>
            </a:r>
            <a:r>
              <a:rPr lang="pl-PL" sz="3200" b="1" dirty="0">
                <a:latin typeface="+mj-lt"/>
              </a:rPr>
              <a:t>. świętokrzyskiego -Skarżysko Kamienna</a:t>
            </a:r>
          </a:p>
          <a:p>
            <a:pPr algn="ctr"/>
            <a:endParaRPr lang="pl-PL" sz="1900" b="1" dirty="0">
              <a:latin typeface="+mj-lt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38"/>
          <a:stretch/>
        </p:blipFill>
        <p:spPr>
          <a:xfrm>
            <a:off x="3" y="2012537"/>
            <a:ext cx="15122522" cy="6522813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59" y="368884"/>
            <a:ext cx="1008230" cy="784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912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249585" y="3437961"/>
            <a:ext cx="12504264" cy="219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47285" tIns="73644" rIns="147285" bIns="73644">
            <a:spAutoFit/>
          </a:bodyPr>
          <a:lstStyle/>
          <a:p>
            <a:endParaRPr lang="pl-PL" sz="1900" b="1" dirty="0">
              <a:solidFill>
                <a:schemeClr val="bg1"/>
              </a:solidFill>
              <a:latin typeface="Tahoma" pitchFamily="34" charset="0"/>
            </a:endParaRPr>
          </a:p>
          <a:p>
            <a:endParaRPr lang="pl-PL" sz="1900" b="1" dirty="0">
              <a:solidFill>
                <a:schemeClr val="bg1"/>
              </a:solidFill>
              <a:latin typeface="Tahoma" pitchFamily="34" charset="0"/>
            </a:endParaRPr>
          </a:p>
          <a:p>
            <a:endParaRPr lang="pl-PL" sz="1900" b="1" dirty="0">
              <a:solidFill>
                <a:schemeClr val="bg1"/>
              </a:solidFill>
              <a:latin typeface="Tahoma" pitchFamily="34" charset="0"/>
            </a:endParaRPr>
          </a:p>
          <a:p>
            <a:pPr marL="368223" indent="-368223"/>
            <a:endParaRPr lang="pl-PL" sz="1900" b="1" dirty="0">
              <a:solidFill>
                <a:schemeClr val="bg1"/>
              </a:solidFill>
              <a:latin typeface="Tahoma" pitchFamily="34" charset="0"/>
            </a:endParaRPr>
          </a:p>
          <a:p>
            <a:endParaRPr lang="pl-PL" sz="1900" b="1" dirty="0">
              <a:solidFill>
                <a:schemeClr val="bg1"/>
              </a:solidFill>
              <a:latin typeface="Tahoma" pitchFamily="34" charset="0"/>
            </a:endParaRPr>
          </a:p>
          <a:p>
            <a:endParaRPr lang="pl-PL" sz="1900" b="1" dirty="0">
              <a:solidFill>
                <a:schemeClr val="bg1"/>
              </a:solidFill>
              <a:latin typeface="Tahoma" pitchFamily="34" charset="0"/>
            </a:endParaRPr>
          </a:p>
          <a:p>
            <a:r>
              <a:rPr lang="pl-PL" sz="1900" b="1" dirty="0">
                <a:solidFill>
                  <a:schemeClr val="bg1"/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0" y="0"/>
            <a:ext cx="15122525" cy="17183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47285" tIns="73644" rIns="147285" bIns="73644" rtlCol="0">
            <a:spAutoFit/>
          </a:bodyPr>
          <a:lstStyle/>
          <a:p>
            <a:pPr algn="ctr"/>
            <a:endParaRPr lang="pl-PL" sz="1900" b="1" dirty="0">
              <a:latin typeface="+mj-lt"/>
            </a:endParaRPr>
          </a:p>
          <a:p>
            <a:pPr algn="ctr"/>
            <a:r>
              <a:rPr lang="pl-PL" sz="3200" b="1" dirty="0">
                <a:latin typeface="+mj-lt"/>
              </a:rPr>
              <a:t>S7 </a:t>
            </a:r>
            <a:r>
              <a:rPr lang="pl-PL" sz="3200" b="1" dirty="0" smtClean="0">
                <a:latin typeface="+mj-lt"/>
              </a:rPr>
              <a:t> -  Radom </a:t>
            </a:r>
            <a:r>
              <a:rPr lang="pl-PL" sz="3200" b="1" dirty="0">
                <a:latin typeface="+mj-lt"/>
              </a:rPr>
              <a:t>(Jedlińsk)-Jędrzejów </a:t>
            </a:r>
            <a:r>
              <a:rPr lang="pl-PL" sz="3200" b="1" dirty="0" smtClean="0">
                <a:latin typeface="+mj-lt"/>
              </a:rPr>
              <a:t>                                                                               odc.  granica woj. świętokrzyskiego-Skarżysko </a:t>
            </a:r>
            <a:r>
              <a:rPr lang="pl-PL" sz="3200" b="1" dirty="0">
                <a:latin typeface="+mj-lt"/>
              </a:rPr>
              <a:t>Kamienna</a:t>
            </a:r>
          </a:p>
          <a:p>
            <a:pPr algn="ctr"/>
            <a:endParaRPr lang="pl-PL" sz="1900" b="1" dirty="0">
              <a:latin typeface="+mj-lt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288454" y="1818308"/>
            <a:ext cx="14113990" cy="864335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47285" tIns="73644" rIns="147285" bIns="73644" rtlCol="0">
            <a:spAutoFit/>
          </a:bodyPr>
          <a:lstStyle/>
          <a:p>
            <a:endParaRPr lang="pl-PL" sz="2400" b="1" i="1" dirty="0" smtClean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pl-PL" sz="2400" b="1" i="1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Zakres </a:t>
            </a:r>
            <a:r>
              <a:rPr lang="pl-PL" sz="2400" b="1" i="1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rzeczowy </a:t>
            </a:r>
            <a:r>
              <a:rPr lang="pl-PL" sz="24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 budowa drogi dwujezdniowej klasy S o dł. 7,57 km  wraz z  </a:t>
            </a:r>
            <a:r>
              <a:rPr lang="pl-PL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budową 2 węzłów</a:t>
            </a:r>
            <a:r>
              <a:rPr lang="pl-PL" sz="2400" b="1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</a:t>
            </a:r>
          </a:p>
          <a:p>
            <a:endParaRPr lang="pl-PL" sz="24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„Skarżysko Północ”-</a:t>
            </a:r>
            <a:r>
              <a:rPr lang="pl-PL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węzeł zlokalizowany w rejonie początku odcinka, po stronie północnej </a:t>
            </a:r>
            <a:r>
              <a:rPr lang="pl-PL" sz="2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/>
            <a:r>
              <a:rPr lang="pl-PL" sz="2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Skarżyska-Kam. , </a:t>
            </a:r>
            <a:r>
              <a:rPr lang="pl-PL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łączący drogę ekspresową  </a:t>
            </a:r>
            <a:r>
              <a:rPr lang="pl-PL" sz="2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 </a:t>
            </a:r>
            <a:r>
              <a:rPr lang="pl-PL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istniejącą drogą krajową nr 7- (ul. Warszawska</a:t>
            </a:r>
            <a:r>
              <a:rPr lang="pl-PL" sz="2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),</a:t>
            </a:r>
          </a:p>
          <a:p>
            <a:pPr marL="342900" indent="-342900"/>
            <a:endParaRPr lang="pl-PL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„</a:t>
            </a:r>
            <a:r>
              <a:rPr lang="pl-PL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Skarżysko – </a:t>
            </a:r>
            <a:r>
              <a:rPr lang="pl-PL" sz="2400" b="1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Kamienna </a:t>
            </a:r>
            <a:r>
              <a:rPr lang="pl-PL" sz="24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pl-PL" sz="2400" b="1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Zachód</a:t>
            </a:r>
            <a:r>
              <a:rPr lang="pl-PL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” </a:t>
            </a:r>
            <a:r>
              <a:rPr lang="pl-PL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zlokalizowany na końcowym odcinku w km 6+500, łączący </a:t>
            </a:r>
            <a:r>
              <a:rPr lang="pl-PL" sz="2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</a:t>
            </a:r>
          </a:p>
          <a:p>
            <a:pPr marL="342900" indent="-342900"/>
            <a:r>
              <a:rPr lang="pl-PL" sz="2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drogę </a:t>
            </a:r>
            <a:r>
              <a:rPr lang="pl-PL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ekspresową z istniejącą drogą </a:t>
            </a:r>
            <a:r>
              <a:rPr lang="pl-PL" sz="2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nr </a:t>
            </a:r>
            <a:r>
              <a:rPr lang="pl-PL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7 i </a:t>
            </a:r>
            <a:r>
              <a:rPr lang="pl-PL" sz="2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ul</a:t>
            </a:r>
            <a:r>
              <a:rPr lang="pl-PL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Piłsudskiego w Skarżysku- </a:t>
            </a:r>
            <a:r>
              <a:rPr lang="pl-PL" sz="2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Kamiennej,</a:t>
            </a:r>
          </a:p>
          <a:p>
            <a:pPr marL="342900" indent="-342900"/>
            <a:endParaRPr lang="pl-PL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pl-PL" sz="2400" b="1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Stan zaawansowania prac:  </a:t>
            </a:r>
            <a:endParaRPr lang="pl-PL" sz="2400" b="1" i="1" dirty="0" smtClean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pl-PL" sz="2400" b="1" i="1" dirty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pl-PL" sz="2400" b="1" i="1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Dokumentacja decyzje: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400" b="1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DoŚU </a:t>
            </a:r>
            <a:r>
              <a:rPr lang="pl-PL" sz="24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 </a:t>
            </a:r>
            <a:r>
              <a:rPr lang="pl-PL" sz="24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wydana </a:t>
            </a:r>
            <a:r>
              <a:rPr lang="pl-PL" sz="24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(1) </a:t>
            </a:r>
            <a:r>
              <a:rPr lang="pl-PL" sz="2400" b="1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30.10.2008 </a:t>
            </a:r>
            <a:r>
              <a:rPr lang="pl-PL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r.</a:t>
            </a:r>
            <a:r>
              <a:rPr lang="pl-PL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– unieważniona </a:t>
            </a:r>
            <a:r>
              <a:rPr lang="pl-PL" sz="2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ostatecznie w </a:t>
            </a:r>
            <a:r>
              <a:rPr lang="pl-PL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dniu 12.06.2013r. przez </a:t>
            </a:r>
            <a:r>
              <a:rPr lang="pl-PL" sz="2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WSA </a:t>
            </a:r>
            <a:r>
              <a:rPr lang="pl-PL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 </a:t>
            </a:r>
          </a:p>
          <a:p>
            <a:r>
              <a:rPr lang="pl-PL" sz="24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  </a:t>
            </a:r>
            <a:r>
              <a:rPr lang="pl-PL" sz="24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 -  </a:t>
            </a:r>
            <a:r>
              <a:rPr lang="pl-PL" sz="24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wydana </a:t>
            </a:r>
            <a:r>
              <a:rPr lang="pl-PL" sz="24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(2) </a:t>
            </a:r>
            <a:r>
              <a:rPr lang="pl-PL" sz="2400" b="1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20.01.2014</a:t>
            </a:r>
            <a:r>
              <a:rPr lang="pl-PL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r</a:t>
            </a:r>
            <a:r>
              <a:rPr lang="pl-PL" sz="2400" b="1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- </a:t>
            </a:r>
            <a:r>
              <a:rPr lang="pl-PL" sz="24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 </a:t>
            </a:r>
            <a:r>
              <a:rPr lang="pl-PL" sz="24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rygorem natychmiastowej </a:t>
            </a:r>
            <a:r>
              <a:rPr lang="pl-PL" sz="24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wykonalności </a:t>
            </a:r>
            <a:r>
              <a:rPr lang="pl-PL" sz="2400" b="1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ostateczna</a:t>
            </a:r>
            <a:r>
              <a:rPr lang="pl-PL" sz="24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</a:t>
            </a:r>
            <a:endParaRPr lang="pl-PL" sz="2400" dirty="0" smtClean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pl-PL" sz="24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Decyzja </a:t>
            </a:r>
            <a:r>
              <a:rPr lang="pl-PL" sz="24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 rygor utrzymane przez WSA odrębnymi wyrokami. </a:t>
            </a:r>
            <a:endParaRPr lang="pl-PL" sz="2400" dirty="0" smtClean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pl-PL" sz="24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Zaskarżona  </a:t>
            </a:r>
            <a:r>
              <a:rPr lang="pl-PL" sz="24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do NSA. </a:t>
            </a:r>
            <a:r>
              <a:rPr lang="pl-PL" sz="24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Skarga oddalona 19.05.2016 – </a:t>
            </a:r>
            <a:r>
              <a:rPr lang="pl-PL" sz="2400" b="1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decyzja </a:t>
            </a:r>
            <a:r>
              <a:rPr lang="pl-PL" sz="24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(2)</a:t>
            </a:r>
            <a:r>
              <a:rPr lang="pl-PL" sz="2400" b="1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-  prawomocna </a:t>
            </a:r>
            <a:r>
              <a:rPr lang="pl-PL" sz="24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</a:t>
            </a:r>
            <a:endParaRPr lang="pl-PL" sz="2400" dirty="0" smtClean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pl-PL" sz="24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	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400" b="1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ZRID</a:t>
            </a:r>
            <a:r>
              <a:rPr lang="pl-PL" sz="24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pl-PL" sz="24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 </a:t>
            </a:r>
            <a:r>
              <a:rPr lang="pl-PL" sz="24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wydana </a:t>
            </a:r>
            <a:r>
              <a:rPr lang="pl-PL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05.08.2010 r</a:t>
            </a:r>
            <a:r>
              <a:rPr lang="pl-PL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</a:t>
            </a:r>
            <a:r>
              <a:rPr lang="pl-PL" sz="2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</a:t>
            </a:r>
            <a:r>
              <a:rPr lang="pl-PL" sz="24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 wyniku postępowania skargowego ostateczność uchylona.</a:t>
            </a:r>
          </a:p>
          <a:p>
            <a:pPr marL="342900" indent="-342900"/>
            <a:r>
              <a:rPr lang="pl-PL" sz="2400" dirty="0" smtClean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</a:t>
            </a:r>
            <a:r>
              <a:rPr lang="pl-PL" sz="24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 w wyniku postępowania i decyzji ”naprawczej” MIiB z </a:t>
            </a:r>
            <a:r>
              <a:rPr lang="pl-PL" sz="2400" b="1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29.01.2016</a:t>
            </a:r>
            <a:r>
              <a:rPr lang="pl-PL" sz="24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- ponownie - </a:t>
            </a:r>
            <a:r>
              <a:rPr lang="pl-PL" sz="2400" b="1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ostateczna</a:t>
            </a:r>
            <a:r>
              <a:rPr lang="pl-PL" sz="2400" dirty="0" smtClean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/>
            <a:r>
              <a:rPr lang="pl-PL" sz="24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-  zaskarżona do NSA – skarga oddalona  2.12.2016 – decyzja - </a:t>
            </a:r>
            <a:r>
              <a:rPr lang="pl-PL" sz="2400" b="1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prawomocna</a:t>
            </a:r>
            <a:endParaRPr lang="pl-PL" sz="2400" dirty="0" smtClean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pl-PL" sz="24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-  zmiana decyzji  -  7.11.2017 </a:t>
            </a:r>
            <a:r>
              <a:rPr lang="pl-PL" sz="24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– na wniosek z 29.03.2017 </a:t>
            </a:r>
          </a:p>
          <a:p>
            <a:pPr marL="342900" indent="-342900"/>
            <a:r>
              <a:rPr lang="pl-PL" sz="24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</a:t>
            </a:r>
            <a:r>
              <a:rPr lang="pl-PL" sz="24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			</a:t>
            </a:r>
            <a:r>
              <a:rPr lang="pl-PL" sz="24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 </a:t>
            </a:r>
            <a:r>
              <a:rPr lang="pl-PL" sz="24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zatwierdzenie projektu budowlanego </a:t>
            </a:r>
            <a:r>
              <a:rPr lang="pl-PL" sz="24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zamiennego </a:t>
            </a:r>
            <a:endParaRPr lang="pl-PL" sz="2400" dirty="0" smtClean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pl-PL" sz="24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</a:t>
            </a:r>
            <a:r>
              <a:rPr lang="pl-PL" sz="24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		    </a:t>
            </a:r>
            <a:r>
              <a:rPr lang="pl-PL" sz="24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  dotyczy </a:t>
            </a:r>
            <a:r>
              <a:rPr lang="pl-PL" sz="24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początkowego odcinka </a:t>
            </a:r>
            <a:r>
              <a:rPr lang="pl-PL" sz="24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pl-PL" sz="24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 km )</a:t>
            </a:r>
            <a:endParaRPr lang="pl-PL" sz="2400" dirty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59" y="368884"/>
            <a:ext cx="1008230" cy="784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407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249585" y="3437961"/>
            <a:ext cx="12504264" cy="219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47285" tIns="73644" rIns="147285" bIns="73644">
            <a:spAutoFit/>
          </a:bodyPr>
          <a:lstStyle/>
          <a:p>
            <a:endParaRPr lang="pl-PL" sz="1900" b="1" dirty="0">
              <a:solidFill>
                <a:schemeClr val="bg1"/>
              </a:solidFill>
              <a:latin typeface="Tahoma" pitchFamily="34" charset="0"/>
            </a:endParaRPr>
          </a:p>
          <a:p>
            <a:endParaRPr lang="pl-PL" sz="1900" b="1" dirty="0">
              <a:solidFill>
                <a:schemeClr val="bg1"/>
              </a:solidFill>
              <a:latin typeface="Tahoma" pitchFamily="34" charset="0"/>
            </a:endParaRPr>
          </a:p>
          <a:p>
            <a:endParaRPr lang="pl-PL" sz="1900" b="1" dirty="0">
              <a:solidFill>
                <a:schemeClr val="bg1"/>
              </a:solidFill>
              <a:latin typeface="Tahoma" pitchFamily="34" charset="0"/>
            </a:endParaRPr>
          </a:p>
          <a:p>
            <a:pPr marL="368223" indent="-368223"/>
            <a:endParaRPr lang="pl-PL" sz="1900" b="1" dirty="0">
              <a:solidFill>
                <a:schemeClr val="bg1"/>
              </a:solidFill>
              <a:latin typeface="Tahoma" pitchFamily="34" charset="0"/>
            </a:endParaRPr>
          </a:p>
          <a:p>
            <a:endParaRPr lang="pl-PL" sz="1900" b="1" dirty="0">
              <a:solidFill>
                <a:schemeClr val="bg1"/>
              </a:solidFill>
              <a:latin typeface="Tahoma" pitchFamily="34" charset="0"/>
            </a:endParaRPr>
          </a:p>
          <a:p>
            <a:endParaRPr lang="pl-PL" sz="1900" b="1" dirty="0">
              <a:solidFill>
                <a:schemeClr val="bg1"/>
              </a:solidFill>
              <a:latin typeface="Tahoma" pitchFamily="34" charset="0"/>
            </a:endParaRPr>
          </a:p>
          <a:p>
            <a:r>
              <a:rPr lang="pl-PL" sz="1900" b="1" dirty="0">
                <a:solidFill>
                  <a:schemeClr val="bg1"/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0" y="0"/>
            <a:ext cx="15122525" cy="17183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47285" tIns="73644" rIns="147285" bIns="73644" rtlCol="0">
            <a:spAutoFit/>
          </a:bodyPr>
          <a:lstStyle/>
          <a:p>
            <a:pPr algn="ctr"/>
            <a:endParaRPr lang="pl-PL" sz="1900" b="1" dirty="0">
              <a:latin typeface="+mj-lt"/>
            </a:endParaRPr>
          </a:p>
          <a:p>
            <a:pPr algn="ctr"/>
            <a:r>
              <a:rPr lang="pl-PL" sz="3200" b="1" dirty="0">
                <a:latin typeface="+mj-lt"/>
              </a:rPr>
              <a:t>S7 </a:t>
            </a:r>
            <a:r>
              <a:rPr lang="pl-PL" sz="3200" b="1" dirty="0" smtClean="0">
                <a:latin typeface="+mj-lt"/>
              </a:rPr>
              <a:t> -  Radom </a:t>
            </a:r>
            <a:r>
              <a:rPr lang="pl-PL" sz="3200" b="1" dirty="0">
                <a:latin typeface="+mj-lt"/>
              </a:rPr>
              <a:t>(Jedlińsk)-Jędrzejów </a:t>
            </a:r>
            <a:r>
              <a:rPr lang="pl-PL" sz="3200" b="1" dirty="0" smtClean="0">
                <a:latin typeface="+mj-lt"/>
              </a:rPr>
              <a:t>                                                                               odc.  granica woj. świętokrzyskiego-Skarżysko </a:t>
            </a:r>
            <a:r>
              <a:rPr lang="pl-PL" sz="3200" b="1" dirty="0">
                <a:latin typeface="+mj-lt"/>
              </a:rPr>
              <a:t>Kamienna</a:t>
            </a:r>
          </a:p>
          <a:p>
            <a:pPr algn="ctr"/>
            <a:endParaRPr lang="pl-PL" sz="1900" b="1" dirty="0">
              <a:latin typeface="+mj-lt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235511" y="2087271"/>
            <a:ext cx="14532411" cy="82740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47285" tIns="73644" rIns="147285" bIns="73644" rtlCol="0">
            <a:spAutoFit/>
          </a:bodyPr>
          <a:lstStyle/>
          <a:p>
            <a:r>
              <a:rPr lang="pl-PL" sz="2400" b="1" i="1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Stan </a:t>
            </a:r>
            <a:r>
              <a:rPr lang="pl-PL" sz="2400" b="1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zaawansowania </a:t>
            </a:r>
            <a:r>
              <a:rPr lang="pl-PL" sz="2400" b="1" i="1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prac  cd :  </a:t>
            </a:r>
            <a:endParaRPr lang="pl-PL" sz="2400" b="1" i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400" b="1" i="1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„ decyzje „derogacyjne” - </a:t>
            </a:r>
            <a:r>
              <a:rPr lang="pl-PL" sz="24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zezwalające </a:t>
            </a:r>
            <a:r>
              <a:rPr lang="pl-PL" sz="24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na wykonanie czynności zakazanych  </a:t>
            </a:r>
          </a:p>
          <a:p>
            <a:r>
              <a:rPr lang="pl-PL" sz="24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   wobec chronionych </a:t>
            </a:r>
            <a:r>
              <a:rPr lang="pl-PL" sz="24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gatunków </a:t>
            </a:r>
          </a:p>
          <a:p>
            <a:r>
              <a:rPr lang="pl-PL" sz="2400" b="1" i="1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			 </a:t>
            </a:r>
            <a:r>
              <a:rPr lang="pl-PL" sz="24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   z </a:t>
            </a:r>
            <a:r>
              <a:rPr lang="pl-PL" sz="24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24.06.2016 ( dotyczy 3-ch gatunków motyli )</a:t>
            </a:r>
          </a:p>
          <a:p>
            <a:r>
              <a:rPr lang="pl-PL" sz="24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</a:t>
            </a:r>
            <a:r>
              <a:rPr lang="pl-PL" sz="24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		 -    z 24.06.2016 ( </a:t>
            </a:r>
            <a:r>
              <a:rPr lang="pl-PL" sz="24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jw. lecz dotyczy </a:t>
            </a:r>
            <a:r>
              <a:rPr lang="pl-PL" sz="24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roślin </a:t>
            </a:r>
            <a:r>
              <a:rPr lang="pl-PL" sz="24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pl-PL" sz="24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			 -    z 8.09.2016 (  jw. lecz dotyczy roślin )</a:t>
            </a:r>
          </a:p>
          <a:p>
            <a:r>
              <a:rPr lang="pl-PL" sz="24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prace zasadnicze wykonano </a:t>
            </a:r>
          </a:p>
          <a:p>
            <a:r>
              <a:rPr lang="pl-PL" sz="24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</a:t>
            </a:r>
            <a:r>
              <a:rPr lang="pl-PL" sz="24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		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400" b="1" i="1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System realizacji</a:t>
            </a:r>
            <a:r>
              <a:rPr lang="pl-PL" sz="24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  tradycyjny </a:t>
            </a:r>
            <a:endParaRPr lang="pl-PL" sz="2400" dirty="0" smtClean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pl-PL" sz="2400" dirty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4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Podpisanie umowy -  10.10.2017 -  roboty   -  „Budimex S.A.”</a:t>
            </a:r>
          </a:p>
          <a:p>
            <a:pPr lvl="4"/>
            <a:r>
              <a:rPr lang="pl-PL" sz="24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pl-PL" sz="24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 17.10.2017 – nadzór -  BBC – lider  </a:t>
            </a:r>
          </a:p>
          <a:p>
            <a:pPr lvl="4"/>
            <a:r>
              <a:rPr lang="pl-PL" sz="24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pl-PL" sz="24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umowny termin zakończenia zadania  - 9.05.2020 </a:t>
            </a:r>
            <a:endParaRPr lang="pl-PL" sz="2400" dirty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pl-PL" sz="2400" dirty="0" smtClean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400" b="1" i="1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Przekazanie terenu  </a:t>
            </a:r>
            <a:r>
              <a:rPr lang="pl-PL" sz="24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– 17.10.2017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pl-PL" sz="2400" b="1" i="1" dirty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400" b="1" i="1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Roboty ;   - przygotowawcze;</a:t>
            </a:r>
          </a:p>
          <a:p>
            <a:pPr marL="2551598" lvl="3" indent="-342900">
              <a:buFontTx/>
              <a:buChar char="-"/>
            </a:pPr>
            <a:r>
              <a:rPr lang="pl-PL" sz="2400" b="1" i="1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saperskie</a:t>
            </a:r>
          </a:p>
          <a:p>
            <a:pPr marL="2551598" lvl="3" indent="-342900">
              <a:buFontTx/>
              <a:buChar char="-"/>
            </a:pPr>
            <a:r>
              <a:rPr lang="pl-PL" sz="2400" b="1" i="1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wycinka drzew i krzewów</a:t>
            </a:r>
          </a:p>
          <a:p>
            <a:pPr marL="2551598" lvl="3" indent="-342900">
              <a:buFontTx/>
              <a:buChar char="-"/>
            </a:pPr>
            <a:r>
              <a:rPr lang="pl-PL" sz="2400" b="1" i="1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zdjęcie humusu</a:t>
            </a:r>
          </a:p>
          <a:p>
            <a:pPr marL="2551598" lvl="3" indent="-342900">
              <a:buFontTx/>
              <a:buChar char="-"/>
            </a:pPr>
            <a:r>
              <a:rPr lang="pl-PL" sz="2400" b="1" i="1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drogi dojazdowe</a:t>
            </a:r>
          </a:p>
          <a:p>
            <a:pPr marL="2551598" lvl="3" indent="-342900">
              <a:buFontTx/>
              <a:buChar char="-"/>
            </a:pPr>
            <a:r>
              <a:rPr lang="pl-PL" sz="2400" b="1" i="1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zaplecze budowy</a:t>
            </a:r>
            <a:endParaRPr lang="pl-PL" sz="2400" dirty="0" smtClean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59" y="368884"/>
            <a:ext cx="1008230" cy="784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041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36526" y="428233"/>
            <a:ext cx="13681520" cy="309955"/>
          </a:xfrm>
        </p:spPr>
        <p:txBody>
          <a:bodyPr/>
          <a:lstStyle/>
          <a:p>
            <a:r>
              <a:rPr lang="pl-PL" sz="2000" dirty="0" smtClean="0"/>
              <a:t>Węzeł Skarżysko Kamienna Północ przed zmianami</a:t>
            </a:r>
            <a:endParaRPr lang="pl-PL" sz="2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36526" y="9883204"/>
            <a:ext cx="13141841" cy="389156"/>
          </a:xfrm>
        </p:spPr>
        <p:txBody>
          <a:bodyPr/>
          <a:lstStyle/>
          <a:p>
            <a:r>
              <a:rPr lang="pl-PL" sz="1800" dirty="0" smtClean="0"/>
              <a:t>PB z  2010 r</a:t>
            </a:r>
            <a:endParaRPr lang="pl-PL" sz="18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51225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5" name="Obi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9400728"/>
              </p:ext>
            </p:extLst>
          </p:nvPr>
        </p:nvGraphicFramePr>
        <p:xfrm>
          <a:off x="2160662" y="1166420"/>
          <a:ext cx="9477376" cy="8473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Acrobat Document" r:id="rId3" imgW="27003172" imgH="24145875" progId="AcroExch.Document.7">
                  <p:embed/>
                </p:oleObj>
              </mc:Choice>
              <mc:Fallback>
                <p:oleObj name="Acrobat Document" r:id="rId3" imgW="27003172" imgH="24145875" progId="AcroExch.Document.7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0662" y="1166420"/>
                        <a:ext cx="9477376" cy="84731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8287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6126" y="428233"/>
            <a:ext cx="13610273" cy="597988"/>
          </a:xfrm>
        </p:spPr>
        <p:txBody>
          <a:bodyPr/>
          <a:lstStyle/>
          <a:p>
            <a:r>
              <a:rPr lang="pl-PL" sz="2000" dirty="0" smtClean="0"/>
              <a:t>Węzeł Skarżysko-Kamienna Północ -  po zmianach</a:t>
            </a:r>
            <a:endParaRPr lang="pl-PL" sz="20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8734" y="1044297"/>
            <a:ext cx="9865096" cy="8838907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 bwMode="auto">
          <a:xfrm>
            <a:off x="756126" y="9883204"/>
            <a:ext cx="13610273" cy="59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47243" tIns="73625" rIns="147243" bIns="73625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2"/>
                </a:solidFill>
                <a:latin typeface="Arial" charset="0"/>
              </a:defRPr>
            </a:lvl5pPr>
            <a:lvl6pPr marL="736231" algn="ctr" rtl="0" fontAlgn="base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2"/>
                </a:solidFill>
                <a:latin typeface="Arial" charset="0"/>
              </a:defRPr>
            </a:lvl6pPr>
            <a:lvl7pPr marL="1472464" algn="ctr" rtl="0" fontAlgn="base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2"/>
                </a:solidFill>
                <a:latin typeface="Arial" charset="0"/>
              </a:defRPr>
            </a:lvl7pPr>
            <a:lvl8pPr marL="2208698" algn="ctr" rtl="0" fontAlgn="base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2"/>
                </a:solidFill>
                <a:latin typeface="Arial" charset="0"/>
              </a:defRPr>
            </a:lvl8pPr>
            <a:lvl9pPr marL="2944932" algn="ctr" rtl="0" fontAlgn="base">
              <a:spcBef>
                <a:spcPct val="0"/>
              </a:spcBef>
              <a:spcAft>
                <a:spcPct val="0"/>
              </a:spcAft>
              <a:defRPr sz="71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pl-PL" sz="1800" kern="0" dirty="0" smtClean="0"/>
              <a:t>PB z XI 2017 </a:t>
            </a:r>
            <a:endParaRPr lang="pl-PL" sz="1800" kern="0" dirty="0"/>
          </a:p>
        </p:txBody>
      </p:sp>
    </p:spTree>
    <p:extLst>
      <p:ext uri="{BB962C8B-B14F-4D97-AF65-F5344CB8AC3E}">
        <p14:creationId xmlns:p14="http://schemas.microsoft.com/office/powerpoint/2010/main" val="266446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6126" y="428233"/>
            <a:ext cx="13610273" cy="525980"/>
          </a:xfrm>
        </p:spPr>
        <p:txBody>
          <a:bodyPr/>
          <a:lstStyle/>
          <a:p>
            <a:r>
              <a:rPr lang="pl-PL" sz="1800" dirty="0" smtClean="0"/>
              <a:t>Węzeł Skarżysko Kamienna  Centrum</a:t>
            </a:r>
            <a:endParaRPr lang="pl-PL" sz="18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5224" y="1818308"/>
            <a:ext cx="12272075" cy="705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47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5005</TotalTime>
  <Words>229</Words>
  <Application>Microsoft Office PowerPoint</Application>
  <PresentationFormat>Niestandardowy</PresentationFormat>
  <Paragraphs>123</Paragraphs>
  <Slides>8</Slides>
  <Notes>5</Notes>
  <HiddenSlides>0</HiddenSlides>
  <MMClips>0</MMClips>
  <ScaleCrop>false</ScaleCrop>
  <HeadingPairs>
    <vt:vector size="8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6" baseType="lpstr">
      <vt:lpstr>Arial</vt:lpstr>
      <vt:lpstr>Calibri</vt:lpstr>
      <vt:lpstr>Tahoma</vt:lpstr>
      <vt:lpstr>Times New Roman</vt:lpstr>
      <vt:lpstr>Verdana</vt:lpstr>
      <vt:lpstr>Wingdings</vt:lpstr>
      <vt:lpstr>Projekt domyślny</vt:lpstr>
      <vt:lpstr>Acrobat Document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Węzeł Skarżysko Kamienna Północ przed zmianami</vt:lpstr>
      <vt:lpstr>Węzeł Skarżysko-Kamienna Północ -  po zmianach</vt:lpstr>
      <vt:lpstr>Węzeł Skarżysko Kamienna  Centrum</vt:lpstr>
    </vt:vector>
  </TitlesOfParts>
  <Company>GDDKiA Warszawa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pbujanowicz</dc:creator>
  <cp:lastModifiedBy>Strzelczyk Krzysztof</cp:lastModifiedBy>
  <cp:revision>525</cp:revision>
  <cp:lastPrinted>2017-10-20T11:03:43Z</cp:lastPrinted>
  <dcterms:created xsi:type="dcterms:W3CDTF">2008-02-01T15:07:46Z</dcterms:created>
  <dcterms:modified xsi:type="dcterms:W3CDTF">2017-11-24T11:49:26Z</dcterms:modified>
</cp:coreProperties>
</file>